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90" r:id="rId2"/>
    <p:sldId id="261" r:id="rId3"/>
    <p:sldId id="288" r:id="rId4"/>
    <p:sldId id="292" r:id="rId5"/>
    <p:sldId id="314" r:id="rId6"/>
    <p:sldId id="300" r:id="rId7"/>
    <p:sldId id="296" r:id="rId8"/>
    <p:sldId id="293" r:id="rId9"/>
    <p:sldId id="294" r:id="rId10"/>
    <p:sldId id="295" r:id="rId11"/>
    <p:sldId id="299" r:id="rId12"/>
    <p:sldId id="297" r:id="rId13"/>
    <p:sldId id="315" r:id="rId14"/>
    <p:sldId id="316" r:id="rId15"/>
    <p:sldId id="317" r:id="rId16"/>
    <p:sldId id="303" r:id="rId17"/>
    <p:sldId id="307" r:id="rId18"/>
    <p:sldId id="319" r:id="rId19"/>
    <p:sldId id="302" r:id="rId20"/>
    <p:sldId id="305" r:id="rId21"/>
    <p:sldId id="308" r:id="rId22"/>
    <p:sldId id="306" r:id="rId23"/>
    <p:sldId id="278" r:id="rId24"/>
  </p:sldIdLst>
  <p:sldSz cx="9144000" cy="5143500" type="screen16x9"/>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558A"/>
    <a:srgbClr val="619428"/>
    <a:srgbClr val="C4AD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0" autoAdjust="0"/>
    <p:restoredTop sz="77721" autoAdjust="0"/>
  </p:normalViewPr>
  <p:slideViewPr>
    <p:cSldViewPr>
      <p:cViewPr varScale="1">
        <p:scale>
          <a:sx n="117" d="100"/>
          <a:sy n="117" d="100"/>
        </p:scale>
        <p:origin x="1452"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56"/>
    </p:cViewPr>
  </p:sorterViewPr>
  <p:notesViewPr>
    <p:cSldViewPr>
      <p:cViewPr varScale="1">
        <p:scale>
          <a:sx n="55" d="100"/>
          <a:sy n="55" d="100"/>
        </p:scale>
        <p:origin x="-2034" y="-102"/>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D0CA54-C372-4305-9424-532FF5F17E65}"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en-US"/>
        </a:p>
      </dgm:t>
    </dgm:pt>
    <dgm:pt modelId="{3F426768-58F7-46A2-9348-4C3893467E36}">
      <dgm:prSet phldrT="[Text]" custT="1"/>
      <dgm:spPr/>
      <dgm:t>
        <a:bodyPr/>
        <a:lstStyle/>
        <a:p>
          <a:r>
            <a:rPr lang="en-US" sz="2400" dirty="0">
              <a:solidFill>
                <a:schemeClr val="tx1"/>
              </a:solidFill>
            </a:rPr>
            <a:t>Library</a:t>
          </a:r>
        </a:p>
      </dgm:t>
    </dgm:pt>
    <dgm:pt modelId="{9B4ADBDB-4DF5-4CD1-9511-F4DF4BD9C52C}" type="parTrans" cxnId="{CCF0A1E2-5F9B-4DA4-AC2E-F0145EC4A1FB}">
      <dgm:prSet/>
      <dgm:spPr/>
      <dgm:t>
        <a:bodyPr/>
        <a:lstStyle/>
        <a:p>
          <a:endParaRPr lang="en-US"/>
        </a:p>
      </dgm:t>
    </dgm:pt>
    <dgm:pt modelId="{1DEA5E28-D77D-4FEE-AA82-F2F3EF6D7AE4}" type="sibTrans" cxnId="{CCF0A1E2-5F9B-4DA4-AC2E-F0145EC4A1FB}">
      <dgm:prSet/>
      <dgm:spPr/>
      <dgm:t>
        <a:bodyPr/>
        <a:lstStyle/>
        <a:p>
          <a:endParaRPr lang="en-US"/>
        </a:p>
      </dgm:t>
    </dgm:pt>
    <dgm:pt modelId="{8354AD22-7525-4FAC-8972-0C3D938CEDD8}">
      <dgm:prSet phldrT="[Text]" custT="1"/>
      <dgm:spPr/>
      <dgm:t>
        <a:bodyPr/>
        <a:lstStyle/>
        <a:p>
          <a:pPr algn="ctr">
            <a:lnSpc>
              <a:spcPct val="100000"/>
            </a:lnSpc>
            <a:spcAft>
              <a:spcPts val="0"/>
            </a:spcAft>
          </a:pPr>
          <a:r>
            <a:rPr lang="en-US" sz="1800" dirty="0">
              <a:solidFill>
                <a:schemeClr val="tx1"/>
              </a:solidFill>
            </a:rPr>
            <a:t>Vendors</a:t>
          </a:r>
          <a:endParaRPr lang="en-US" sz="1400" dirty="0">
            <a:solidFill>
              <a:schemeClr val="tx1"/>
            </a:solidFill>
          </a:endParaRPr>
        </a:p>
      </dgm:t>
    </dgm:pt>
    <dgm:pt modelId="{F3FBE1E1-5E15-4C12-9203-F81DEC9073E9}" type="parTrans" cxnId="{78921EF4-7A76-41A8-B927-25A23B8DC144}">
      <dgm:prSet/>
      <dgm:spPr/>
      <dgm:t>
        <a:bodyPr/>
        <a:lstStyle/>
        <a:p>
          <a:endParaRPr lang="en-US"/>
        </a:p>
      </dgm:t>
    </dgm:pt>
    <dgm:pt modelId="{AC0A2B6E-2BD3-444F-ABB1-5EBA46A41DB9}" type="sibTrans" cxnId="{78921EF4-7A76-41A8-B927-25A23B8DC144}">
      <dgm:prSet/>
      <dgm:spPr/>
      <dgm:t>
        <a:bodyPr/>
        <a:lstStyle/>
        <a:p>
          <a:endParaRPr lang="en-US"/>
        </a:p>
      </dgm:t>
    </dgm:pt>
    <dgm:pt modelId="{E60814D8-F088-4528-9674-2D18D6061325}">
      <dgm:prSet phldrT="[Text]" custT="1"/>
      <dgm:spPr/>
      <dgm:t>
        <a:bodyPr/>
        <a:lstStyle/>
        <a:p>
          <a:pPr algn="ctr">
            <a:lnSpc>
              <a:spcPct val="100000"/>
            </a:lnSpc>
            <a:spcAft>
              <a:spcPts val="0"/>
            </a:spcAft>
          </a:pPr>
          <a:r>
            <a:rPr lang="en-US" sz="1800" dirty="0">
              <a:solidFill>
                <a:schemeClr val="tx1"/>
              </a:solidFill>
            </a:rPr>
            <a:t>NNLM</a:t>
          </a:r>
          <a:endParaRPr lang="en-US" sz="1400" dirty="0">
            <a:solidFill>
              <a:schemeClr val="tx1"/>
            </a:solidFill>
          </a:endParaRPr>
        </a:p>
      </dgm:t>
    </dgm:pt>
    <dgm:pt modelId="{AE50279E-3DBA-4E65-BAF6-EB938048C27A}" type="parTrans" cxnId="{51D1E726-CC5E-47CF-9E6A-A22C66B46235}">
      <dgm:prSet/>
      <dgm:spPr/>
      <dgm:t>
        <a:bodyPr/>
        <a:lstStyle/>
        <a:p>
          <a:endParaRPr lang="en-US"/>
        </a:p>
      </dgm:t>
    </dgm:pt>
    <dgm:pt modelId="{23C2EAFA-3EC7-403F-8CFB-979CE1DBB025}" type="sibTrans" cxnId="{51D1E726-CC5E-47CF-9E6A-A22C66B46235}">
      <dgm:prSet/>
      <dgm:spPr/>
      <dgm:t>
        <a:bodyPr/>
        <a:lstStyle/>
        <a:p>
          <a:endParaRPr lang="en-US"/>
        </a:p>
      </dgm:t>
    </dgm:pt>
    <dgm:pt modelId="{5CA3616F-8D17-45F9-B9C9-2357AFF825A1}">
      <dgm:prSet phldrT="[Text]" custT="1"/>
      <dgm:spPr/>
      <dgm:t>
        <a:bodyPr/>
        <a:lstStyle/>
        <a:p>
          <a:pPr algn="ctr">
            <a:lnSpc>
              <a:spcPct val="100000"/>
            </a:lnSpc>
            <a:spcAft>
              <a:spcPts val="0"/>
            </a:spcAft>
          </a:pPr>
          <a:r>
            <a:rPr lang="en-US" sz="1800" dirty="0">
              <a:solidFill>
                <a:schemeClr val="tx1"/>
              </a:solidFill>
            </a:rPr>
            <a:t>National Library of Medicine</a:t>
          </a:r>
        </a:p>
      </dgm:t>
    </dgm:pt>
    <dgm:pt modelId="{F219AC5F-ED8A-4727-9E8D-F8D3162AF233}" type="sibTrans" cxnId="{DE8EA408-5F78-4444-80AB-86FE37F18338}">
      <dgm:prSet/>
      <dgm:spPr/>
      <dgm:t>
        <a:bodyPr/>
        <a:lstStyle/>
        <a:p>
          <a:endParaRPr lang="en-US"/>
        </a:p>
      </dgm:t>
    </dgm:pt>
    <dgm:pt modelId="{03AF7154-966C-41B4-A1CC-CB6EBB11DFAB}" type="parTrans" cxnId="{DE8EA408-5F78-4444-80AB-86FE37F18338}">
      <dgm:prSet/>
      <dgm:spPr/>
      <dgm:t>
        <a:bodyPr/>
        <a:lstStyle/>
        <a:p>
          <a:endParaRPr lang="en-US"/>
        </a:p>
      </dgm:t>
    </dgm:pt>
    <dgm:pt modelId="{451288DD-B149-4A2D-8DC3-5CF5A0656EDB}">
      <dgm:prSet custScaleX="230756" custScaleY="101914" custRadScaleRad="95588" custRadScaleInc="-1097"/>
      <dgm:spPr/>
      <dgm:t>
        <a:bodyPr/>
        <a:lstStyle/>
        <a:p>
          <a:endParaRPr lang="en-US" dirty="0"/>
        </a:p>
      </dgm:t>
    </dgm:pt>
    <dgm:pt modelId="{93A6703E-42FE-48B0-B262-7424D517DD62}" type="parTrans" cxnId="{1669BF7A-7B7E-42A9-8D04-6EE28B631F81}">
      <dgm:prSet custLinFactNeighborX="-3076" custLinFactNeighborY="-701"/>
      <dgm:spPr/>
      <dgm:t>
        <a:bodyPr/>
        <a:lstStyle/>
        <a:p>
          <a:endParaRPr lang="en-US"/>
        </a:p>
      </dgm:t>
    </dgm:pt>
    <dgm:pt modelId="{A745514C-DAFA-411B-8E19-D699753A66A2}" type="sibTrans" cxnId="{1669BF7A-7B7E-42A9-8D04-6EE28B631F81}">
      <dgm:prSet/>
      <dgm:spPr/>
      <dgm:t>
        <a:bodyPr/>
        <a:lstStyle/>
        <a:p>
          <a:endParaRPr lang="en-US"/>
        </a:p>
      </dgm:t>
    </dgm:pt>
    <dgm:pt modelId="{4EC414B2-E7B2-4B22-9913-8F41E6CE673F}">
      <dgm:prSet custScaleX="230756" custScaleY="101914" custRadScaleRad="95588" custRadScaleInc="-1097"/>
      <dgm:spPr/>
      <dgm:t>
        <a:bodyPr/>
        <a:lstStyle/>
        <a:p>
          <a:endParaRPr lang="en-US" dirty="0"/>
        </a:p>
      </dgm:t>
    </dgm:pt>
    <dgm:pt modelId="{BC7E00FF-F778-4EB8-A1C7-3867F80527F7}" type="parTrans" cxnId="{F526557C-0B6F-4571-9A16-F0618925A209}">
      <dgm:prSet custLinFactNeighborX="-3076" custLinFactNeighborY="-701"/>
      <dgm:spPr/>
      <dgm:t>
        <a:bodyPr/>
        <a:lstStyle/>
        <a:p>
          <a:endParaRPr lang="en-US"/>
        </a:p>
      </dgm:t>
    </dgm:pt>
    <dgm:pt modelId="{16B6A5D1-B013-4D16-B8F0-FE33DF21FB85}" type="sibTrans" cxnId="{F526557C-0B6F-4571-9A16-F0618925A209}">
      <dgm:prSet/>
      <dgm:spPr/>
      <dgm:t>
        <a:bodyPr/>
        <a:lstStyle/>
        <a:p>
          <a:endParaRPr lang="en-US"/>
        </a:p>
      </dgm:t>
    </dgm:pt>
    <dgm:pt modelId="{75D99B15-F4E4-4742-B6EE-5A33AD5E0339}" type="pres">
      <dgm:prSet presAssocID="{D3D0CA54-C372-4305-9424-532FF5F17E65}" presName="cycle" presStyleCnt="0">
        <dgm:presLayoutVars>
          <dgm:chMax val="1"/>
          <dgm:dir/>
          <dgm:animLvl val="ctr"/>
          <dgm:resizeHandles val="exact"/>
        </dgm:presLayoutVars>
      </dgm:prSet>
      <dgm:spPr/>
    </dgm:pt>
    <dgm:pt modelId="{BA8BB953-769A-4098-8D24-6B34D3733EB2}" type="pres">
      <dgm:prSet presAssocID="{3F426768-58F7-46A2-9348-4C3893467E36}" presName="centerShape" presStyleLbl="node0" presStyleIdx="0" presStyleCnt="1" custLinFactNeighborX="-2088"/>
      <dgm:spPr/>
    </dgm:pt>
    <dgm:pt modelId="{2CAF8CFD-57E8-4B9D-82ED-3A28B113F858}" type="pres">
      <dgm:prSet presAssocID="{AE50279E-3DBA-4E65-BAF6-EB938048C27A}" presName="parTrans" presStyleLbl="bgSibTrans2D1" presStyleIdx="0" presStyleCnt="3" custLinFactNeighborX="5521" custLinFactNeighborY="48892"/>
      <dgm:spPr/>
    </dgm:pt>
    <dgm:pt modelId="{63B62FDF-9780-4E6B-8F92-0EC4882A64CF}" type="pres">
      <dgm:prSet presAssocID="{E60814D8-F088-4528-9674-2D18D6061325}" presName="node" presStyleLbl="node1" presStyleIdx="0" presStyleCnt="3" custScaleX="177633" custScaleY="90965" custRadScaleRad="137374" custRadScaleInc="-58333">
        <dgm:presLayoutVars>
          <dgm:bulletEnabled val="1"/>
        </dgm:presLayoutVars>
      </dgm:prSet>
      <dgm:spPr/>
    </dgm:pt>
    <dgm:pt modelId="{98FAB93A-3CBE-4282-943D-2898BE086962}" type="pres">
      <dgm:prSet presAssocID="{03AF7154-966C-41B4-A1CC-CB6EBB11DFAB}" presName="parTrans" presStyleLbl="bgSibTrans2D1" presStyleIdx="1" presStyleCnt="3" custLinFactNeighborX="-3076" custLinFactNeighborY="-701"/>
      <dgm:spPr/>
    </dgm:pt>
    <dgm:pt modelId="{6E8E60BF-6DBF-4261-983C-05528B341F84}" type="pres">
      <dgm:prSet presAssocID="{5CA3616F-8D17-45F9-B9C9-2357AFF825A1}" presName="node" presStyleLbl="node1" presStyleIdx="1" presStyleCnt="3" custScaleX="230756" custScaleY="87491" custRadScaleRad="95727" custRadScaleInc="-5264">
        <dgm:presLayoutVars>
          <dgm:bulletEnabled val="1"/>
        </dgm:presLayoutVars>
      </dgm:prSet>
      <dgm:spPr/>
    </dgm:pt>
    <dgm:pt modelId="{7F0F73FE-E462-4617-B9D7-168CE2E9407D}" type="pres">
      <dgm:prSet presAssocID="{F3FBE1E1-5E15-4C12-9203-F81DEC9073E9}" presName="parTrans" presStyleLbl="bgSibTrans2D1" presStyleIdx="2" presStyleCnt="3" custLinFactNeighborX="-3006" custLinFactNeighborY="50496"/>
      <dgm:spPr/>
    </dgm:pt>
    <dgm:pt modelId="{32DCC633-FC5E-411F-952B-3B6C90E090C8}" type="pres">
      <dgm:prSet presAssocID="{8354AD22-7525-4FAC-8972-0C3D938CEDD8}" presName="node" presStyleLbl="node1" presStyleIdx="2" presStyleCnt="3" custScaleX="183118" custScaleY="92788" custRadScaleRad="132121" custRadScaleInc="58715">
        <dgm:presLayoutVars>
          <dgm:bulletEnabled val="1"/>
        </dgm:presLayoutVars>
      </dgm:prSet>
      <dgm:spPr/>
    </dgm:pt>
  </dgm:ptLst>
  <dgm:cxnLst>
    <dgm:cxn modelId="{DE8EA408-5F78-4444-80AB-86FE37F18338}" srcId="{3F426768-58F7-46A2-9348-4C3893467E36}" destId="{5CA3616F-8D17-45F9-B9C9-2357AFF825A1}" srcOrd="1" destOrd="0" parTransId="{03AF7154-966C-41B4-A1CC-CB6EBB11DFAB}" sibTransId="{F219AC5F-ED8A-4727-9E8D-F8D3162AF233}"/>
    <dgm:cxn modelId="{20FCF719-CB79-4A80-897D-124E7F8FFF49}" type="presOf" srcId="{F3FBE1E1-5E15-4C12-9203-F81DEC9073E9}" destId="{7F0F73FE-E462-4617-B9D7-168CE2E9407D}" srcOrd="0" destOrd="0" presId="urn:microsoft.com/office/officeart/2005/8/layout/radial4"/>
    <dgm:cxn modelId="{51D1E726-CC5E-47CF-9E6A-A22C66B46235}" srcId="{3F426768-58F7-46A2-9348-4C3893467E36}" destId="{E60814D8-F088-4528-9674-2D18D6061325}" srcOrd="0" destOrd="0" parTransId="{AE50279E-3DBA-4E65-BAF6-EB938048C27A}" sibTransId="{23C2EAFA-3EC7-403F-8CFB-979CE1DBB025}"/>
    <dgm:cxn modelId="{761EC129-A907-4E8A-90B5-F3346C128749}" type="presOf" srcId="{8354AD22-7525-4FAC-8972-0C3D938CEDD8}" destId="{32DCC633-FC5E-411F-952B-3B6C90E090C8}" srcOrd="0" destOrd="0" presId="urn:microsoft.com/office/officeart/2005/8/layout/radial4"/>
    <dgm:cxn modelId="{EEDBE62A-E9E1-4268-82B7-DAF80676AECB}" type="presOf" srcId="{5CA3616F-8D17-45F9-B9C9-2357AFF825A1}" destId="{6E8E60BF-6DBF-4261-983C-05528B341F84}" srcOrd="0" destOrd="0" presId="urn:microsoft.com/office/officeart/2005/8/layout/radial4"/>
    <dgm:cxn modelId="{EA01066B-FB97-486D-9B73-CC75C0ACF2F7}" type="presOf" srcId="{D3D0CA54-C372-4305-9424-532FF5F17E65}" destId="{75D99B15-F4E4-4742-B6EE-5A33AD5E0339}" srcOrd="0" destOrd="0" presId="urn:microsoft.com/office/officeart/2005/8/layout/radial4"/>
    <dgm:cxn modelId="{5FC18172-598C-458E-B878-6C7413092C40}" type="presOf" srcId="{3F426768-58F7-46A2-9348-4C3893467E36}" destId="{BA8BB953-769A-4098-8D24-6B34D3733EB2}" srcOrd="0" destOrd="0" presId="urn:microsoft.com/office/officeart/2005/8/layout/radial4"/>
    <dgm:cxn modelId="{1669BF7A-7B7E-42A9-8D04-6EE28B631F81}" srcId="{D3D0CA54-C372-4305-9424-532FF5F17E65}" destId="{451288DD-B149-4A2D-8DC3-5CF5A0656EDB}" srcOrd="1" destOrd="0" parTransId="{93A6703E-42FE-48B0-B262-7424D517DD62}" sibTransId="{A745514C-DAFA-411B-8E19-D699753A66A2}"/>
    <dgm:cxn modelId="{F526557C-0B6F-4571-9A16-F0618925A209}" srcId="{D3D0CA54-C372-4305-9424-532FF5F17E65}" destId="{4EC414B2-E7B2-4B22-9913-8F41E6CE673F}" srcOrd="2" destOrd="0" parTransId="{BC7E00FF-F778-4EB8-A1C7-3867F80527F7}" sibTransId="{16B6A5D1-B013-4D16-B8F0-FE33DF21FB85}"/>
    <dgm:cxn modelId="{B8815FA6-551C-46D9-A544-E0CD91105496}" type="presOf" srcId="{E60814D8-F088-4528-9674-2D18D6061325}" destId="{63B62FDF-9780-4E6B-8F92-0EC4882A64CF}" srcOrd="0" destOrd="0" presId="urn:microsoft.com/office/officeart/2005/8/layout/radial4"/>
    <dgm:cxn modelId="{C4F0E2C0-A19B-44DA-8FE5-565F627D6950}" type="presOf" srcId="{03AF7154-966C-41B4-A1CC-CB6EBB11DFAB}" destId="{98FAB93A-3CBE-4282-943D-2898BE086962}" srcOrd="0" destOrd="0" presId="urn:microsoft.com/office/officeart/2005/8/layout/radial4"/>
    <dgm:cxn modelId="{CCF0A1E2-5F9B-4DA4-AC2E-F0145EC4A1FB}" srcId="{D3D0CA54-C372-4305-9424-532FF5F17E65}" destId="{3F426768-58F7-46A2-9348-4C3893467E36}" srcOrd="0" destOrd="0" parTransId="{9B4ADBDB-4DF5-4CD1-9511-F4DF4BD9C52C}" sibTransId="{1DEA5E28-D77D-4FEE-AA82-F2F3EF6D7AE4}"/>
    <dgm:cxn modelId="{AF88DEE4-2839-4153-9878-5FD0B45BE342}" type="presOf" srcId="{AE50279E-3DBA-4E65-BAF6-EB938048C27A}" destId="{2CAF8CFD-57E8-4B9D-82ED-3A28B113F858}" srcOrd="0" destOrd="0" presId="urn:microsoft.com/office/officeart/2005/8/layout/radial4"/>
    <dgm:cxn modelId="{78921EF4-7A76-41A8-B927-25A23B8DC144}" srcId="{3F426768-58F7-46A2-9348-4C3893467E36}" destId="{8354AD22-7525-4FAC-8972-0C3D938CEDD8}" srcOrd="2" destOrd="0" parTransId="{F3FBE1E1-5E15-4C12-9203-F81DEC9073E9}" sibTransId="{AC0A2B6E-2BD3-444F-ABB1-5EBA46A41DB9}"/>
    <dgm:cxn modelId="{092A038D-3704-485C-A2A5-AF91CF68253E}" type="presParOf" srcId="{75D99B15-F4E4-4742-B6EE-5A33AD5E0339}" destId="{BA8BB953-769A-4098-8D24-6B34D3733EB2}" srcOrd="0" destOrd="0" presId="urn:microsoft.com/office/officeart/2005/8/layout/radial4"/>
    <dgm:cxn modelId="{EEB6BFCA-9A62-4ABE-A11C-F3E998E3A128}" type="presParOf" srcId="{75D99B15-F4E4-4742-B6EE-5A33AD5E0339}" destId="{2CAF8CFD-57E8-4B9D-82ED-3A28B113F858}" srcOrd="1" destOrd="0" presId="urn:microsoft.com/office/officeart/2005/8/layout/radial4"/>
    <dgm:cxn modelId="{2E040DDB-FB80-4A1F-AC2B-CFABF8F0602C}" type="presParOf" srcId="{75D99B15-F4E4-4742-B6EE-5A33AD5E0339}" destId="{63B62FDF-9780-4E6B-8F92-0EC4882A64CF}" srcOrd="2" destOrd="0" presId="urn:microsoft.com/office/officeart/2005/8/layout/radial4"/>
    <dgm:cxn modelId="{EE348736-A0CE-4366-ADDE-BE898A7A5B50}" type="presParOf" srcId="{75D99B15-F4E4-4742-B6EE-5A33AD5E0339}" destId="{98FAB93A-3CBE-4282-943D-2898BE086962}" srcOrd="3" destOrd="0" presId="urn:microsoft.com/office/officeart/2005/8/layout/radial4"/>
    <dgm:cxn modelId="{141B823D-FF66-402C-A4EA-2D7D8DAE78A6}" type="presParOf" srcId="{75D99B15-F4E4-4742-B6EE-5A33AD5E0339}" destId="{6E8E60BF-6DBF-4261-983C-05528B341F84}" srcOrd="4" destOrd="0" presId="urn:microsoft.com/office/officeart/2005/8/layout/radial4"/>
    <dgm:cxn modelId="{39CFBB41-D122-4D59-AE85-AA8E7C3ED930}" type="presParOf" srcId="{75D99B15-F4E4-4742-B6EE-5A33AD5E0339}" destId="{7F0F73FE-E462-4617-B9D7-168CE2E9407D}" srcOrd="5" destOrd="0" presId="urn:microsoft.com/office/officeart/2005/8/layout/radial4"/>
    <dgm:cxn modelId="{C28D770C-DCBD-44EE-8EE6-17C8D31FEAE8}" type="presParOf" srcId="{75D99B15-F4E4-4742-B6EE-5A33AD5E0339}" destId="{32DCC633-FC5E-411F-952B-3B6C90E090C8}"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1FC97A-2EFA-4111-8255-4BBF4A3E7826}"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25B6B391-FCD6-4659-B35E-D216D49922DF}">
      <dgm:prSet phldrT="[Text]"/>
      <dgm:spPr/>
      <dgm:t>
        <a:bodyPr/>
        <a:lstStyle/>
        <a:p>
          <a:r>
            <a:rPr lang="en-US" dirty="0">
              <a:solidFill>
                <a:schemeClr val="tx1"/>
              </a:solidFill>
            </a:rPr>
            <a:t>Registration</a:t>
          </a:r>
        </a:p>
      </dgm:t>
    </dgm:pt>
    <dgm:pt modelId="{39F07214-5E55-4C65-B573-A00F461EB6B2}" type="parTrans" cxnId="{7C791409-9998-4F0F-9CDA-AF869188DFBE}">
      <dgm:prSet/>
      <dgm:spPr/>
      <dgm:t>
        <a:bodyPr/>
        <a:lstStyle/>
        <a:p>
          <a:endParaRPr lang="en-US"/>
        </a:p>
      </dgm:t>
    </dgm:pt>
    <dgm:pt modelId="{4172D42B-08D6-4BCA-AB26-CF3B20B22CF4}" type="sibTrans" cxnId="{7C791409-9998-4F0F-9CDA-AF869188DFBE}">
      <dgm:prSet/>
      <dgm:spPr/>
      <dgm:t>
        <a:bodyPr/>
        <a:lstStyle/>
        <a:p>
          <a:endParaRPr lang="en-US"/>
        </a:p>
      </dgm:t>
    </dgm:pt>
    <dgm:pt modelId="{87456742-672D-4485-8C53-79AF3F0B6D37}">
      <dgm:prSet phldrT="[Text]"/>
      <dgm:spPr/>
      <dgm:t>
        <a:bodyPr/>
        <a:lstStyle/>
        <a:p>
          <a:r>
            <a:rPr lang="en-US" dirty="0">
              <a:solidFill>
                <a:schemeClr val="tx1"/>
              </a:solidFill>
            </a:rPr>
            <a:t>Set holdings</a:t>
          </a:r>
        </a:p>
      </dgm:t>
    </dgm:pt>
    <dgm:pt modelId="{AFDF31F8-F747-4E8E-BD70-99DF2DB3488C}" type="parTrans" cxnId="{C6E3B556-A725-48CC-9214-293A668F7DEA}">
      <dgm:prSet/>
      <dgm:spPr/>
      <dgm:t>
        <a:bodyPr/>
        <a:lstStyle/>
        <a:p>
          <a:endParaRPr lang="en-US"/>
        </a:p>
      </dgm:t>
    </dgm:pt>
    <dgm:pt modelId="{6B80541E-EC79-4898-B243-530C51D6D850}" type="sibTrans" cxnId="{C6E3B556-A725-48CC-9214-293A668F7DEA}">
      <dgm:prSet/>
      <dgm:spPr/>
      <dgm:t>
        <a:bodyPr/>
        <a:lstStyle/>
        <a:p>
          <a:endParaRPr lang="en-US"/>
        </a:p>
      </dgm:t>
    </dgm:pt>
    <dgm:pt modelId="{EA3DD7FC-82AF-485E-9E80-4D073663235F}">
      <dgm:prSet phldrT="[Text]"/>
      <dgm:spPr/>
      <dgm:t>
        <a:bodyPr/>
        <a:lstStyle/>
        <a:p>
          <a:r>
            <a:rPr lang="en-US" dirty="0">
              <a:solidFill>
                <a:schemeClr val="tx1"/>
              </a:solidFill>
            </a:rPr>
            <a:t>Activate Icon</a:t>
          </a:r>
        </a:p>
      </dgm:t>
    </dgm:pt>
    <dgm:pt modelId="{BA018EA6-CB33-4584-99F8-261E3811191A}" type="parTrans" cxnId="{A0B1BA08-5B9E-4634-A60E-A26EE487CBC4}">
      <dgm:prSet/>
      <dgm:spPr/>
      <dgm:t>
        <a:bodyPr/>
        <a:lstStyle/>
        <a:p>
          <a:endParaRPr lang="en-US"/>
        </a:p>
      </dgm:t>
    </dgm:pt>
    <dgm:pt modelId="{2A2A562F-8FE5-4EA4-8F19-9B0EA0C70353}" type="sibTrans" cxnId="{A0B1BA08-5B9E-4634-A60E-A26EE487CBC4}">
      <dgm:prSet/>
      <dgm:spPr/>
      <dgm:t>
        <a:bodyPr/>
        <a:lstStyle/>
        <a:p>
          <a:endParaRPr lang="en-US"/>
        </a:p>
      </dgm:t>
    </dgm:pt>
    <dgm:pt modelId="{B2E59385-8822-4AD6-BE6A-5D56545E98C4}">
      <dgm:prSet phldrT="[Text]"/>
      <dgm:spPr/>
      <dgm:t>
        <a:bodyPr/>
        <a:lstStyle/>
        <a:p>
          <a:r>
            <a:rPr lang="en-US" dirty="0">
              <a:solidFill>
                <a:schemeClr val="tx1"/>
              </a:solidFill>
            </a:rPr>
            <a:t>Article</a:t>
          </a:r>
        </a:p>
      </dgm:t>
    </dgm:pt>
    <dgm:pt modelId="{8FF68208-6631-465C-BD55-FC2B9B3E68C3}" type="parTrans" cxnId="{4CEBC106-3B4D-4649-BA2A-070FAF90042E}">
      <dgm:prSet/>
      <dgm:spPr/>
      <dgm:t>
        <a:bodyPr/>
        <a:lstStyle/>
        <a:p>
          <a:endParaRPr lang="en-US"/>
        </a:p>
      </dgm:t>
    </dgm:pt>
    <dgm:pt modelId="{59DE65FB-3604-4253-AE64-45F1A9B00F18}" type="sibTrans" cxnId="{4CEBC106-3B4D-4649-BA2A-070FAF90042E}">
      <dgm:prSet/>
      <dgm:spPr/>
      <dgm:t>
        <a:bodyPr/>
        <a:lstStyle/>
        <a:p>
          <a:endParaRPr lang="en-US"/>
        </a:p>
      </dgm:t>
    </dgm:pt>
    <dgm:pt modelId="{EA8C2962-3A37-4102-89CC-0C0737FC1FE7}">
      <dgm:prSet phldrT="[Text]"/>
      <dgm:spPr/>
      <dgm:t>
        <a:bodyPr/>
        <a:lstStyle/>
        <a:p>
          <a:r>
            <a:rPr lang="en-US" dirty="0"/>
            <a:t>Full Text</a:t>
          </a:r>
        </a:p>
      </dgm:t>
    </dgm:pt>
    <dgm:pt modelId="{FC337D48-67CA-41E2-A9C2-357BA86AA282}" type="parTrans" cxnId="{5FF37286-3530-4636-8511-BA27586F0D35}">
      <dgm:prSet/>
      <dgm:spPr/>
      <dgm:t>
        <a:bodyPr/>
        <a:lstStyle/>
        <a:p>
          <a:endParaRPr lang="en-US"/>
        </a:p>
      </dgm:t>
    </dgm:pt>
    <dgm:pt modelId="{F9D307D5-9871-44B6-8609-D0B2EFD4195F}" type="sibTrans" cxnId="{5FF37286-3530-4636-8511-BA27586F0D35}">
      <dgm:prSet/>
      <dgm:spPr/>
      <dgm:t>
        <a:bodyPr/>
        <a:lstStyle/>
        <a:p>
          <a:endParaRPr lang="en-US"/>
        </a:p>
      </dgm:t>
    </dgm:pt>
    <dgm:pt modelId="{381FE8E8-8D86-4886-8D44-48A246D46347}">
      <dgm:prSet phldrT="[Text]"/>
      <dgm:spPr/>
      <dgm:t>
        <a:bodyPr/>
        <a:lstStyle/>
        <a:p>
          <a:r>
            <a:rPr lang="en-US" dirty="0"/>
            <a:t>ILL</a:t>
          </a:r>
        </a:p>
      </dgm:t>
    </dgm:pt>
    <dgm:pt modelId="{786F53F8-3256-4234-AC8A-B76707AB1860}" type="parTrans" cxnId="{1E560B12-A6C4-4C7C-BE98-AC029E890976}">
      <dgm:prSet/>
      <dgm:spPr/>
      <dgm:t>
        <a:bodyPr/>
        <a:lstStyle/>
        <a:p>
          <a:endParaRPr lang="en-US"/>
        </a:p>
      </dgm:t>
    </dgm:pt>
    <dgm:pt modelId="{5C1BF33A-AE4D-46AE-BDF5-841F308A3861}" type="sibTrans" cxnId="{1E560B12-A6C4-4C7C-BE98-AC029E890976}">
      <dgm:prSet/>
      <dgm:spPr/>
      <dgm:t>
        <a:bodyPr/>
        <a:lstStyle/>
        <a:p>
          <a:endParaRPr lang="en-US"/>
        </a:p>
      </dgm:t>
    </dgm:pt>
    <dgm:pt modelId="{E499C570-092F-42A6-BD69-CACD71593DAE}">
      <dgm:prSet phldrT="[Text]"/>
      <dgm:spPr/>
      <dgm:t>
        <a:bodyPr/>
        <a:lstStyle/>
        <a:p>
          <a:r>
            <a:rPr lang="en-US" dirty="0">
              <a:solidFill>
                <a:schemeClr val="tx1"/>
              </a:solidFill>
            </a:rPr>
            <a:t>Pick a service</a:t>
          </a:r>
        </a:p>
      </dgm:t>
    </dgm:pt>
    <dgm:pt modelId="{165FE7DA-92B9-486E-B6BE-7CDD0D90AF0C}" type="parTrans" cxnId="{4947AF26-715A-4400-91F8-F3A6020BACCB}">
      <dgm:prSet/>
      <dgm:spPr/>
      <dgm:t>
        <a:bodyPr/>
        <a:lstStyle/>
        <a:p>
          <a:endParaRPr lang="en-US"/>
        </a:p>
      </dgm:t>
    </dgm:pt>
    <dgm:pt modelId="{9DBD3C18-AC6B-42B8-BDC6-4D1D028406EF}" type="sibTrans" cxnId="{4947AF26-715A-4400-91F8-F3A6020BACCB}">
      <dgm:prSet/>
      <dgm:spPr/>
      <dgm:t>
        <a:bodyPr/>
        <a:lstStyle/>
        <a:p>
          <a:endParaRPr lang="en-US"/>
        </a:p>
      </dgm:t>
    </dgm:pt>
    <dgm:pt modelId="{E7B20D42-5B23-4706-8D1C-5A1E4B5EEA64}">
      <dgm:prSet phldrT="[Text]"/>
      <dgm:spPr/>
      <dgm:t>
        <a:bodyPr/>
        <a:lstStyle/>
        <a:p>
          <a:r>
            <a:rPr lang="en-US" dirty="0"/>
            <a:t>Manual entry</a:t>
          </a:r>
        </a:p>
      </dgm:t>
    </dgm:pt>
    <dgm:pt modelId="{14783052-445D-43FF-8E26-23151C4A684E}" type="parTrans" cxnId="{AB10250B-52AE-43BB-9A6F-DDEA018CF7D3}">
      <dgm:prSet/>
      <dgm:spPr/>
      <dgm:t>
        <a:bodyPr/>
        <a:lstStyle/>
        <a:p>
          <a:endParaRPr lang="en-US"/>
        </a:p>
      </dgm:t>
    </dgm:pt>
    <dgm:pt modelId="{5CEE164A-2804-49AD-9C76-C8D5157B2713}" type="sibTrans" cxnId="{AB10250B-52AE-43BB-9A6F-DDEA018CF7D3}">
      <dgm:prSet/>
      <dgm:spPr/>
      <dgm:t>
        <a:bodyPr/>
        <a:lstStyle/>
        <a:p>
          <a:endParaRPr lang="en-US"/>
        </a:p>
      </dgm:t>
    </dgm:pt>
    <dgm:pt modelId="{B6298B5E-F322-4D25-ABBC-C75F611D17C6}">
      <dgm:prSet phldrT="[Text]"/>
      <dgm:spPr/>
      <dgm:t>
        <a:bodyPr/>
        <a:lstStyle/>
        <a:p>
          <a:r>
            <a:rPr lang="en-US" dirty="0">
              <a:solidFill>
                <a:schemeClr val="tx1"/>
              </a:solidFill>
            </a:rPr>
            <a:t>PubMed Citation</a:t>
          </a:r>
        </a:p>
      </dgm:t>
    </dgm:pt>
    <dgm:pt modelId="{10702532-FF62-424C-975E-891644631C7B}" type="parTrans" cxnId="{8B29464F-A781-4CE5-8D41-78FA6B55FDC2}">
      <dgm:prSet/>
      <dgm:spPr/>
      <dgm:t>
        <a:bodyPr/>
        <a:lstStyle/>
        <a:p>
          <a:endParaRPr lang="en-US"/>
        </a:p>
      </dgm:t>
    </dgm:pt>
    <dgm:pt modelId="{C8427B96-FD7A-4582-BAD9-65240C145F8E}" type="sibTrans" cxnId="{8B29464F-A781-4CE5-8D41-78FA6B55FDC2}">
      <dgm:prSet/>
      <dgm:spPr/>
      <dgm:t>
        <a:bodyPr/>
        <a:lstStyle/>
        <a:p>
          <a:endParaRPr lang="en-US"/>
        </a:p>
      </dgm:t>
    </dgm:pt>
    <dgm:pt modelId="{425F6D09-B371-47FD-848F-DE615327B6FE}">
      <dgm:prSet phldrT="[Text]"/>
      <dgm:spPr/>
      <dgm:t>
        <a:bodyPr/>
        <a:lstStyle/>
        <a:p>
          <a:r>
            <a:rPr lang="en-US" dirty="0"/>
            <a:t>Where you want to see your icon</a:t>
          </a:r>
        </a:p>
      </dgm:t>
    </dgm:pt>
    <dgm:pt modelId="{14B734F6-2774-44A6-8612-779802E04EE1}" type="parTrans" cxnId="{F2758D4C-9742-4F1C-83D3-2AD008A0E5DF}">
      <dgm:prSet/>
      <dgm:spPr/>
      <dgm:t>
        <a:bodyPr/>
        <a:lstStyle/>
        <a:p>
          <a:endParaRPr lang="en-US"/>
        </a:p>
      </dgm:t>
    </dgm:pt>
    <dgm:pt modelId="{1E5F4556-BB60-4E5C-A478-5DCB93377023}" type="sibTrans" cxnId="{F2758D4C-9742-4F1C-83D3-2AD008A0E5DF}">
      <dgm:prSet/>
      <dgm:spPr/>
      <dgm:t>
        <a:bodyPr/>
        <a:lstStyle/>
        <a:p>
          <a:endParaRPr lang="en-US"/>
        </a:p>
      </dgm:t>
    </dgm:pt>
    <dgm:pt modelId="{718ED718-F50E-4BE0-8B8A-F11052464BFB}">
      <dgm:prSet phldrT="[Text]"/>
      <dgm:spPr/>
      <dgm:t>
        <a:bodyPr/>
        <a:lstStyle/>
        <a:p>
          <a:r>
            <a:rPr lang="en-US" dirty="0"/>
            <a:t>XML file</a:t>
          </a:r>
        </a:p>
      </dgm:t>
    </dgm:pt>
    <dgm:pt modelId="{99C8449F-DC7B-4A97-A5B3-DB7FB776D477}" type="parTrans" cxnId="{8270F936-C117-4EE4-9C8A-B96D1916825A}">
      <dgm:prSet/>
      <dgm:spPr/>
      <dgm:t>
        <a:bodyPr/>
        <a:lstStyle/>
        <a:p>
          <a:endParaRPr lang="en-US"/>
        </a:p>
      </dgm:t>
    </dgm:pt>
    <dgm:pt modelId="{741C698F-B825-4A8E-B5FD-9E8650F79FF7}" type="sibTrans" cxnId="{8270F936-C117-4EE4-9C8A-B96D1916825A}">
      <dgm:prSet/>
      <dgm:spPr/>
      <dgm:t>
        <a:bodyPr/>
        <a:lstStyle/>
        <a:p>
          <a:endParaRPr lang="en-US"/>
        </a:p>
      </dgm:t>
    </dgm:pt>
    <dgm:pt modelId="{0F2B0891-DF86-4DCB-B2C7-B771C1555B22}">
      <dgm:prSet phldrT="[Text]"/>
      <dgm:spPr/>
      <dgm:t>
        <a:bodyPr/>
        <a:lstStyle/>
        <a:p>
          <a:r>
            <a:rPr lang="en-US" dirty="0"/>
            <a:t>Link Resolver</a:t>
          </a:r>
        </a:p>
      </dgm:t>
    </dgm:pt>
    <dgm:pt modelId="{398BBD78-89D5-463E-94E1-9B7BC5DD9C2E}" type="parTrans" cxnId="{A44B74C1-D077-44F8-9F9F-2EABDAB7A644}">
      <dgm:prSet/>
      <dgm:spPr/>
      <dgm:t>
        <a:bodyPr/>
        <a:lstStyle/>
        <a:p>
          <a:endParaRPr lang="en-US"/>
        </a:p>
      </dgm:t>
    </dgm:pt>
    <dgm:pt modelId="{D09676B2-2870-4E6E-B397-FBBA30AF76A1}" type="sibTrans" cxnId="{A44B74C1-D077-44F8-9F9F-2EABDAB7A644}">
      <dgm:prSet/>
      <dgm:spPr/>
      <dgm:t>
        <a:bodyPr/>
        <a:lstStyle/>
        <a:p>
          <a:endParaRPr lang="en-US"/>
        </a:p>
      </dgm:t>
    </dgm:pt>
    <dgm:pt modelId="{3EAF9E05-E140-492B-8253-C11A29C9D606}" type="pres">
      <dgm:prSet presAssocID="{1C1FC97A-2EFA-4111-8255-4BBF4A3E7826}" presName="Name0" presStyleCnt="0">
        <dgm:presLayoutVars>
          <dgm:dir/>
          <dgm:animLvl val="lvl"/>
          <dgm:resizeHandles val="exact"/>
        </dgm:presLayoutVars>
      </dgm:prSet>
      <dgm:spPr/>
    </dgm:pt>
    <dgm:pt modelId="{7C348695-4F3D-4988-A290-980BFB45EFE1}" type="pres">
      <dgm:prSet presAssocID="{E499C570-092F-42A6-BD69-CACD71593DAE}" presName="composite" presStyleCnt="0"/>
      <dgm:spPr/>
    </dgm:pt>
    <dgm:pt modelId="{AA9AE62A-3576-4BAD-AA50-0CABD4BBC939}" type="pres">
      <dgm:prSet presAssocID="{E499C570-092F-42A6-BD69-CACD71593DAE}" presName="parTx" presStyleLbl="node1" presStyleIdx="0" presStyleCnt="6">
        <dgm:presLayoutVars>
          <dgm:chMax val="0"/>
          <dgm:chPref val="0"/>
          <dgm:bulletEnabled val="1"/>
        </dgm:presLayoutVars>
      </dgm:prSet>
      <dgm:spPr/>
    </dgm:pt>
    <dgm:pt modelId="{A0460959-D009-4E3F-8415-BB145388EBB4}" type="pres">
      <dgm:prSet presAssocID="{E499C570-092F-42A6-BD69-CACD71593DAE}" presName="desTx" presStyleLbl="revTx" presStyleIdx="0" presStyleCnt="3">
        <dgm:presLayoutVars>
          <dgm:bulletEnabled val="1"/>
        </dgm:presLayoutVars>
      </dgm:prSet>
      <dgm:spPr/>
    </dgm:pt>
    <dgm:pt modelId="{F56002A1-6A29-4955-80DE-18883914712C}" type="pres">
      <dgm:prSet presAssocID="{9DBD3C18-AC6B-42B8-BDC6-4D1D028406EF}" presName="space" presStyleCnt="0"/>
      <dgm:spPr/>
    </dgm:pt>
    <dgm:pt modelId="{CBF0CBCF-0B68-48CB-8A08-5DAEFE1AF39C}" type="pres">
      <dgm:prSet presAssocID="{25B6B391-FCD6-4659-B35E-D216D49922DF}" presName="composite" presStyleCnt="0"/>
      <dgm:spPr/>
    </dgm:pt>
    <dgm:pt modelId="{B530AA46-CE3D-4D99-B9D9-6382C5E00EB3}" type="pres">
      <dgm:prSet presAssocID="{25B6B391-FCD6-4659-B35E-D216D49922DF}" presName="parTx" presStyleLbl="node1" presStyleIdx="1" presStyleCnt="6">
        <dgm:presLayoutVars>
          <dgm:chMax val="0"/>
          <dgm:chPref val="0"/>
          <dgm:bulletEnabled val="1"/>
        </dgm:presLayoutVars>
      </dgm:prSet>
      <dgm:spPr/>
    </dgm:pt>
    <dgm:pt modelId="{9DB345CD-1A99-4A14-9E66-2336F57AAC23}" type="pres">
      <dgm:prSet presAssocID="{25B6B391-FCD6-4659-B35E-D216D49922DF}" presName="desTx" presStyleLbl="revTx" presStyleIdx="0" presStyleCnt="3">
        <dgm:presLayoutVars>
          <dgm:bulletEnabled val="1"/>
        </dgm:presLayoutVars>
      </dgm:prSet>
      <dgm:spPr/>
    </dgm:pt>
    <dgm:pt modelId="{00FBC37C-CA0F-42AD-B5C9-086AB339172D}" type="pres">
      <dgm:prSet presAssocID="{4172D42B-08D6-4BCA-AB26-CF3B20B22CF4}" presName="space" presStyleCnt="0"/>
      <dgm:spPr/>
    </dgm:pt>
    <dgm:pt modelId="{1E6F496C-0D15-45E2-9682-5FEF68B04915}" type="pres">
      <dgm:prSet presAssocID="{87456742-672D-4485-8C53-79AF3F0B6D37}" presName="composite" presStyleCnt="0"/>
      <dgm:spPr/>
    </dgm:pt>
    <dgm:pt modelId="{950BDCEA-F1F6-46A4-A4B8-31B50A1599B3}" type="pres">
      <dgm:prSet presAssocID="{87456742-672D-4485-8C53-79AF3F0B6D37}" presName="parTx" presStyleLbl="node1" presStyleIdx="2" presStyleCnt="6">
        <dgm:presLayoutVars>
          <dgm:chMax val="0"/>
          <dgm:chPref val="0"/>
          <dgm:bulletEnabled val="1"/>
        </dgm:presLayoutVars>
      </dgm:prSet>
      <dgm:spPr/>
    </dgm:pt>
    <dgm:pt modelId="{FF05F41F-FAC1-4EE4-BAD4-85C3ABE54B6E}" type="pres">
      <dgm:prSet presAssocID="{87456742-672D-4485-8C53-79AF3F0B6D37}" presName="desTx" presStyleLbl="revTx" presStyleIdx="1" presStyleCnt="3">
        <dgm:presLayoutVars>
          <dgm:bulletEnabled val="1"/>
        </dgm:presLayoutVars>
      </dgm:prSet>
      <dgm:spPr/>
    </dgm:pt>
    <dgm:pt modelId="{ECAC5D2B-EEC4-4ED4-A5BD-0170F3CCE159}" type="pres">
      <dgm:prSet presAssocID="{6B80541E-EC79-4898-B243-530C51D6D850}" presName="space" presStyleCnt="0"/>
      <dgm:spPr/>
    </dgm:pt>
    <dgm:pt modelId="{E73CE648-EFC3-4CDF-A7DF-3BCB8279CDB3}" type="pres">
      <dgm:prSet presAssocID="{EA3DD7FC-82AF-485E-9E80-4D073663235F}" presName="composite" presStyleCnt="0"/>
      <dgm:spPr/>
    </dgm:pt>
    <dgm:pt modelId="{1C713ECF-9EA0-404F-9E3D-44B71D1D3683}" type="pres">
      <dgm:prSet presAssocID="{EA3DD7FC-82AF-485E-9E80-4D073663235F}" presName="parTx" presStyleLbl="node1" presStyleIdx="3" presStyleCnt="6">
        <dgm:presLayoutVars>
          <dgm:chMax val="0"/>
          <dgm:chPref val="0"/>
          <dgm:bulletEnabled val="1"/>
        </dgm:presLayoutVars>
      </dgm:prSet>
      <dgm:spPr/>
    </dgm:pt>
    <dgm:pt modelId="{05F512C7-A838-4E70-8859-815ED8B45EC9}" type="pres">
      <dgm:prSet presAssocID="{EA3DD7FC-82AF-485E-9E80-4D073663235F}" presName="desTx" presStyleLbl="revTx" presStyleIdx="1" presStyleCnt="3">
        <dgm:presLayoutVars>
          <dgm:bulletEnabled val="1"/>
        </dgm:presLayoutVars>
      </dgm:prSet>
      <dgm:spPr/>
    </dgm:pt>
    <dgm:pt modelId="{80D952BD-34A0-4C5D-B8B5-28BF6A614728}" type="pres">
      <dgm:prSet presAssocID="{2A2A562F-8FE5-4EA4-8F19-9B0EA0C70353}" presName="space" presStyleCnt="0"/>
      <dgm:spPr/>
    </dgm:pt>
    <dgm:pt modelId="{FD6E5F37-9289-4250-88FE-6AD80AE12239}" type="pres">
      <dgm:prSet presAssocID="{B6298B5E-F322-4D25-ABBC-C75F611D17C6}" presName="composite" presStyleCnt="0"/>
      <dgm:spPr/>
    </dgm:pt>
    <dgm:pt modelId="{C9757D56-FA65-42A3-8608-399289212BB2}" type="pres">
      <dgm:prSet presAssocID="{B6298B5E-F322-4D25-ABBC-C75F611D17C6}" presName="parTx" presStyleLbl="node1" presStyleIdx="4" presStyleCnt="6">
        <dgm:presLayoutVars>
          <dgm:chMax val="0"/>
          <dgm:chPref val="0"/>
          <dgm:bulletEnabled val="1"/>
        </dgm:presLayoutVars>
      </dgm:prSet>
      <dgm:spPr/>
    </dgm:pt>
    <dgm:pt modelId="{9A953E49-F4C9-49F1-B3F0-0C0A534320DC}" type="pres">
      <dgm:prSet presAssocID="{B6298B5E-F322-4D25-ABBC-C75F611D17C6}" presName="desTx" presStyleLbl="revTx" presStyleIdx="1" presStyleCnt="3">
        <dgm:presLayoutVars>
          <dgm:bulletEnabled val="1"/>
        </dgm:presLayoutVars>
      </dgm:prSet>
      <dgm:spPr/>
    </dgm:pt>
    <dgm:pt modelId="{A9F61DCE-E95A-48D7-8F51-7FA48F5D130B}" type="pres">
      <dgm:prSet presAssocID="{C8427B96-FD7A-4582-BAD9-65240C145F8E}" presName="space" presStyleCnt="0"/>
      <dgm:spPr/>
    </dgm:pt>
    <dgm:pt modelId="{EB55E5DE-5BA0-4981-8A25-FA135FE31C18}" type="pres">
      <dgm:prSet presAssocID="{B2E59385-8822-4AD6-BE6A-5D56545E98C4}" presName="composite" presStyleCnt="0"/>
      <dgm:spPr/>
    </dgm:pt>
    <dgm:pt modelId="{0415E2E7-EEDB-4769-8D08-5814E74CEA10}" type="pres">
      <dgm:prSet presAssocID="{B2E59385-8822-4AD6-BE6A-5D56545E98C4}" presName="parTx" presStyleLbl="node1" presStyleIdx="5" presStyleCnt="6">
        <dgm:presLayoutVars>
          <dgm:chMax val="0"/>
          <dgm:chPref val="0"/>
          <dgm:bulletEnabled val="1"/>
        </dgm:presLayoutVars>
      </dgm:prSet>
      <dgm:spPr/>
    </dgm:pt>
    <dgm:pt modelId="{5EE9BE7D-50E1-4427-B232-075E4F39892C}" type="pres">
      <dgm:prSet presAssocID="{B2E59385-8822-4AD6-BE6A-5D56545E98C4}" presName="desTx" presStyleLbl="revTx" presStyleIdx="2" presStyleCnt="3">
        <dgm:presLayoutVars>
          <dgm:bulletEnabled val="1"/>
        </dgm:presLayoutVars>
      </dgm:prSet>
      <dgm:spPr/>
    </dgm:pt>
  </dgm:ptLst>
  <dgm:cxnLst>
    <dgm:cxn modelId="{4CEBC106-3B4D-4649-BA2A-070FAF90042E}" srcId="{1C1FC97A-2EFA-4111-8255-4BBF4A3E7826}" destId="{B2E59385-8822-4AD6-BE6A-5D56545E98C4}" srcOrd="5" destOrd="0" parTransId="{8FF68208-6631-465C-BD55-FC2B9B3E68C3}" sibTransId="{59DE65FB-3604-4253-AE64-45F1A9B00F18}"/>
    <dgm:cxn modelId="{A0B1BA08-5B9E-4634-A60E-A26EE487CBC4}" srcId="{1C1FC97A-2EFA-4111-8255-4BBF4A3E7826}" destId="{EA3DD7FC-82AF-485E-9E80-4D073663235F}" srcOrd="3" destOrd="0" parTransId="{BA018EA6-CB33-4584-99F8-261E3811191A}" sibTransId="{2A2A562F-8FE5-4EA4-8F19-9B0EA0C70353}"/>
    <dgm:cxn modelId="{7C791409-9998-4F0F-9CDA-AF869188DFBE}" srcId="{1C1FC97A-2EFA-4111-8255-4BBF4A3E7826}" destId="{25B6B391-FCD6-4659-B35E-D216D49922DF}" srcOrd="1" destOrd="0" parTransId="{39F07214-5E55-4C65-B573-A00F461EB6B2}" sibTransId="{4172D42B-08D6-4BCA-AB26-CF3B20B22CF4}"/>
    <dgm:cxn modelId="{AB10250B-52AE-43BB-9A6F-DDEA018CF7D3}" srcId="{87456742-672D-4485-8C53-79AF3F0B6D37}" destId="{E7B20D42-5B23-4706-8D1C-5A1E4B5EEA64}" srcOrd="0" destOrd="0" parTransId="{14783052-445D-43FF-8E26-23151C4A684E}" sibTransId="{5CEE164A-2804-49AD-9C76-C8D5157B2713}"/>
    <dgm:cxn modelId="{B59D550D-2359-46BE-BE44-D578CF5C7478}" type="presOf" srcId="{E7B20D42-5B23-4706-8D1C-5A1E4B5EEA64}" destId="{FF05F41F-FAC1-4EE4-BAD4-85C3ABE54B6E}" srcOrd="0" destOrd="0" presId="urn:microsoft.com/office/officeart/2005/8/layout/chevron1"/>
    <dgm:cxn modelId="{1E560B12-A6C4-4C7C-BE98-AC029E890976}" srcId="{B2E59385-8822-4AD6-BE6A-5D56545E98C4}" destId="{381FE8E8-8D86-4886-8D44-48A246D46347}" srcOrd="1" destOrd="0" parTransId="{786F53F8-3256-4234-AC8A-B76707AB1860}" sibTransId="{5C1BF33A-AE4D-46AE-BDF5-841F308A3861}"/>
    <dgm:cxn modelId="{8B343512-5F41-49E9-A061-3FED4392D279}" type="presOf" srcId="{B6298B5E-F322-4D25-ABBC-C75F611D17C6}" destId="{C9757D56-FA65-42A3-8608-399289212BB2}" srcOrd="0" destOrd="0" presId="urn:microsoft.com/office/officeart/2005/8/layout/chevron1"/>
    <dgm:cxn modelId="{E67D2316-1276-424A-887A-FBA408508AE7}" type="presOf" srcId="{E499C570-092F-42A6-BD69-CACD71593DAE}" destId="{AA9AE62A-3576-4BAD-AA50-0CABD4BBC939}" srcOrd="0" destOrd="0" presId="urn:microsoft.com/office/officeart/2005/8/layout/chevron1"/>
    <dgm:cxn modelId="{04837823-975E-40E5-A9C5-FA338291B9B6}" type="presOf" srcId="{1C1FC97A-2EFA-4111-8255-4BBF4A3E7826}" destId="{3EAF9E05-E140-492B-8253-C11A29C9D606}" srcOrd="0" destOrd="0" presId="urn:microsoft.com/office/officeart/2005/8/layout/chevron1"/>
    <dgm:cxn modelId="{4947AF26-715A-4400-91F8-F3A6020BACCB}" srcId="{1C1FC97A-2EFA-4111-8255-4BBF4A3E7826}" destId="{E499C570-092F-42A6-BD69-CACD71593DAE}" srcOrd="0" destOrd="0" parTransId="{165FE7DA-92B9-486E-B6BE-7CDD0D90AF0C}" sibTransId="{9DBD3C18-AC6B-42B8-BDC6-4D1D028406EF}"/>
    <dgm:cxn modelId="{76077033-6EC6-4B9D-9203-8DBFEC4AF6A1}" type="presOf" srcId="{EA3DD7FC-82AF-485E-9E80-4D073663235F}" destId="{1C713ECF-9EA0-404F-9E3D-44B71D1D3683}" srcOrd="0" destOrd="0" presId="urn:microsoft.com/office/officeart/2005/8/layout/chevron1"/>
    <dgm:cxn modelId="{8270F936-C117-4EE4-9C8A-B96D1916825A}" srcId="{87456742-672D-4485-8C53-79AF3F0B6D37}" destId="{718ED718-F50E-4BE0-8B8A-F11052464BFB}" srcOrd="2" destOrd="0" parTransId="{99C8449F-DC7B-4A97-A5B3-DB7FB776D477}" sibTransId="{741C698F-B825-4A8E-B5FD-9E8650F79FF7}"/>
    <dgm:cxn modelId="{A2B8CF5E-0201-479A-9987-34814F27D856}" type="presOf" srcId="{EA8C2962-3A37-4102-89CC-0C0737FC1FE7}" destId="{5EE9BE7D-50E1-4427-B232-075E4F39892C}" srcOrd="0" destOrd="0" presId="urn:microsoft.com/office/officeart/2005/8/layout/chevron1"/>
    <dgm:cxn modelId="{859D1C4A-D095-403B-90E3-AE785A4B6A90}" type="presOf" srcId="{87456742-672D-4485-8C53-79AF3F0B6D37}" destId="{950BDCEA-F1F6-46A4-A4B8-31B50A1599B3}" srcOrd="0" destOrd="0" presId="urn:microsoft.com/office/officeart/2005/8/layout/chevron1"/>
    <dgm:cxn modelId="{F2758D4C-9742-4F1C-83D3-2AD008A0E5DF}" srcId="{E499C570-092F-42A6-BD69-CACD71593DAE}" destId="{425F6D09-B371-47FD-848F-DE615327B6FE}" srcOrd="0" destOrd="0" parTransId="{14B734F6-2774-44A6-8612-779802E04EE1}" sibTransId="{1E5F4556-BB60-4E5C-A478-5DCB93377023}"/>
    <dgm:cxn modelId="{9B83854E-4577-4087-AD09-7F2FC4E7A9C2}" type="presOf" srcId="{25B6B391-FCD6-4659-B35E-D216D49922DF}" destId="{B530AA46-CE3D-4D99-B9D9-6382C5E00EB3}" srcOrd="0" destOrd="0" presId="urn:microsoft.com/office/officeart/2005/8/layout/chevron1"/>
    <dgm:cxn modelId="{BACBB04E-B4FB-4C93-AA01-8A6244AA012D}" type="presOf" srcId="{0F2B0891-DF86-4DCB-B2C7-B771C1555B22}" destId="{FF05F41F-FAC1-4EE4-BAD4-85C3ABE54B6E}" srcOrd="0" destOrd="1" presId="urn:microsoft.com/office/officeart/2005/8/layout/chevron1"/>
    <dgm:cxn modelId="{8B29464F-A781-4CE5-8D41-78FA6B55FDC2}" srcId="{1C1FC97A-2EFA-4111-8255-4BBF4A3E7826}" destId="{B6298B5E-F322-4D25-ABBC-C75F611D17C6}" srcOrd="4" destOrd="0" parTransId="{10702532-FF62-424C-975E-891644631C7B}" sibTransId="{C8427B96-FD7A-4582-BAD9-65240C145F8E}"/>
    <dgm:cxn modelId="{D6156A75-938A-4E29-BCFF-6B0913BF6695}" type="presOf" srcId="{425F6D09-B371-47FD-848F-DE615327B6FE}" destId="{A0460959-D009-4E3F-8415-BB145388EBB4}" srcOrd="0" destOrd="0" presId="urn:microsoft.com/office/officeart/2005/8/layout/chevron1"/>
    <dgm:cxn modelId="{C6E3B556-A725-48CC-9214-293A668F7DEA}" srcId="{1C1FC97A-2EFA-4111-8255-4BBF4A3E7826}" destId="{87456742-672D-4485-8C53-79AF3F0B6D37}" srcOrd="2" destOrd="0" parTransId="{AFDF31F8-F747-4E8E-BD70-99DF2DB3488C}" sibTransId="{6B80541E-EC79-4898-B243-530C51D6D850}"/>
    <dgm:cxn modelId="{003E7B7A-D677-43D9-8B5D-4141180C8B80}" type="presOf" srcId="{718ED718-F50E-4BE0-8B8A-F11052464BFB}" destId="{FF05F41F-FAC1-4EE4-BAD4-85C3ABE54B6E}" srcOrd="0" destOrd="2" presId="urn:microsoft.com/office/officeart/2005/8/layout/chevron1"/>
    <dgm:cxn modelId="{4D6CB47B-AAE4-4861-8C23-789729E19941}" type="presOf" srcId="{381FE8E8-8D86-4886-8D44-48A246D46347}" destId="{5EE9BE7D-50E1-4427-B232-075E4F39892C}" srcOrd="0" destOrd="1" presId="urn:microsoft.com/office/officeart/2005/8/layout/chevron1"/>
    <dgm:cxn modelId="{5FF37286-3530-4636-8511-BA27586F0D35}" srcId="{B2E59385-8822-4AD6-BE6A-5D56545E98C4}" destId="{EA8C2962-3A37-4102-89CC-0C0737FC1FE7}" srcOrd="0" destOrd="0" parTransId="{FC337D48-67CA-41E2-A9C2-357BA86AA282}" sibTransId="{F9D307D5-9871-44B6-8609-D0B2EFD4195F}"/>
    <dgm:cxn modelId="{A44B74C1-D077-44F8-9F9F-2EABDAB7A644}" srcId="{87456742-672D-4485-8C53-79AF3F0B6D37}" destId="{0F2B0891-DF86-4DCB-B2C7-B771C1555B22}" srcOrd="1" destOrd="0" parTransId="{398BBD78-89D5-463E-94E1-9B7BC5DD9C2E}" sibTransId="{D09676B2-2870-4E6E-B397-FBBA30AF76A1}"/>
    <dgm:cxn modelId="{7D4750EB-1476-427B-BDA3-2CD94A24ECB4}" type="presOf" srcId="{B2E59385-8822-4AD6-BE6A-5D56545E98C4}" destId="{0415E2E7-EEDB-4769-8D08-5814E74CEA10}" srcOrd="0" destOrd="0" presId="urn:microsoft.com/office/officeart/2005/8/layout/chevron1"/>
    <dgm:cxn modelId="{AEE8DF46-E5E5-4633-94AF-D46BBA0F1954}" type="presParOf" srcId="{3EAF9E05-E140-492B-8253-C11A29C9D606}" destId="{7C348695-4F3D-4988-A290-980BFB45EFE1}" srcOrd="0" destOrd="0" presId="urn:microsoft.com/office/officeart/2005/8/layout/chevron1"/>
    <dgm:cxn modelId="{E9B0DFFF-CDF2-4174-B6A2-E06964C32758}" type="presParOf" srcId="{7C348695-4F3D-4988-A290-980BFB45EFE1}" destId="{AA9AE62A-3576-4BAD-AA50-0CABD4BBC939}" srcOrd="0" destOrd="0" presId="urn:microsoft.com/office/officeart/2005/8/layout/chevron1"/>
    <dgm:cxn modelId="{7BFD0BCC-9FA8-4280-8CB0-C0B58E102212}" type="presParOf" srcId="{7C348695-4F3D-4988-A290-980BFB45EFE1}" destId="{A0460959-D009-4E3F-8415-BB145388EBB4}" srcOrd="1" destOrd="0" presId="urn:microsoft.com/office/officeart/2005/8/layout/chevron1"/>
    <dgm:cxn modelId="{086E9A1F-C350-4A69-A36F-FC4C21F7CCA5}" type="presParOf" srcId="{3EAF9E05-E140-492B-8253-C11A29C9D606}" destId="{F56002A1-6A29-4955-80DE-18883914712C}" srcOrd="1" destOrd="0" presId="urn:microsoft.com/office/officeart/2005/8/layout/chevron1"/>
    <dgm:cxn modelId="{4A34260B-78BD-4AF8-9017-373DF40B3E47}" type="presParOf" srcId="{3EAF9E05-E140-492B-8253-C11A29C9D606}" destId="{CBF0CBCF-0B68-48CB-8A08-5DAEFE1AF39C}" srcOrd="2" destOrd="0" presId="urn:microsoft.com/office/officeart/2005/8/layout/chevron1"/>
    <dgm:cxn modelId="{551285B4-4634-4154-A41F-8B31CC73A638}" type="presParOf" srcId="{CBF0CBCF-0B68-48CB-8A08-5DAEFE1AF39C}" destId="{B530AA46-CE3D-4D99-B9D9-6382C5E00EB3}" srcOrd="0" destOrd="0" presId="urn:microsoft.com/office/officeart/2005/8/layout/chevron1"/>
    <dgm:cxn modelId="{EF3AEE19-37BA-4567-85DA-EE00BB0BE28D}" type="presParOf" srcId="{CBF0CBCF-0B68-48CB-8A08-5DAEFE1AF39C}" destId="{9DB345CD-1A99-4A14-9E66-2336F57AAC23}" srcOrd="1" destOrd="0" presId="urn:microsoft.com/office/officeart/2005/8/layout/chevron1"/>
    <dgm:cxn modelId="{07654486-0C92-4385-A06F-F274DEAA84AA}" type="presParOf" srcId="{3EAF9E05-E140-492B-8253-C11A29C9D606}" destId="{00FBC37C-CA0F-42AD-B5C9-086AB339172D}" srcOrd="3" destOrd="0" presId="urn:microsoft.com/office/officeart/2005/8/layout/chevron1"/>
    <dgm:cxn modelId="{74D1E692-C0EC-4CAB-93A8-57EFCD6C86FD}" type="presParOf" srcId="{3EAF9E05-E140-492B-8253-C11A29C9D606}" destId="{1E6F496C-0D15-45E2-9682-5FEF68B04915}" srcOrd="4" destOrd="0" presId="urn:microsoft.com/office/officeart/2005/8/layout/chevron1"/>
    <dgm:cxn modelId="{459183AA-26AF-4856-80B4-7424AF971336}" type="presParOf" srcId="{1E6F496C-0D15-45E2-9682-5FEF68B04915}" destId="{950BDCEA-F1F6-46A4-A4B8-31B50A1599B3}" srcOrd="0" destOrd="0" presId="urn:microsoft.com/office/officeart/2005/8/layout/chevron1"/>
    <dgm:cxn modelId="{9C3C8960-E0BC-452B-9B80-71DACD777114}" type="presParOf" srcId="{1E6F496C-0D15-45E2-9682-5FEF68B04915}" destId="{FF05F41F-FAC1-4EE4-BAD4-85C3ABE54B6E}" srcOrd="1" destOrd="0" presId="urn:microsoft.com/office/officeart/2005/8/layout/chevron1"/>
    <dgm:cxn modelId="{9CCED90D-43B1-4F9A-8BF1-9BCFF7234B12}" type="presParOf" srcId="{3EAF9E05-E140-492B-8253-C11A29C9D606}" destId="{ECAC5D2B-EEC4-4ED4-A5BD-0170F3CCE159}" srcOrd="5" destOrd="0" presId="urn:microsoft.com/office/officeart/2005/8/layout/chevron1"/>
    <dgm:cxn modelId="{2E20983A-03B3-4B78-AB99-20E0F48F1457}" type="presParOf" srcId="{3EAF9E05-E140-492B-8253-C11A29C9D606}" destId="{E73CE648-EFC3-4CDF-A7DF-3BCB8279CDB3}" srcOrd="6" destOrd="0" presId="urn:microsoft.com/office/officeart/2005/8/layout/chevron1"/>
    <dgm:cxn modelId="{7D311612-F1F7-4084-B282-F2B005DC7910}" type="presParOf" srcId="{E73CE648-EFC3-4CDF-A7DF-3BCB8279CDB3}" destId="{1C713ECF-9EA0-404F-9E3D-44B71D1D3683}" srcOrd="0" destOrd="0" presId="urn:microsoft.com/office/officeart/2005/8/layout/chevron1"/>
    <dgm:cxn modelId="{912AABD1-CA62-4125-ADAF-F40B39CCEE1D}" type="presParOf" srcId="{E73CE648-EFC3-4CDF-A7DF-3BCB8279CDB3}" destId="{05F512C7-A838-4E70-8859-815ED8B45EC9}" srcOrd="1" destOrd="0" presId="urn:microsoft.com/office/officeart/2005/8/layout/chevron1"/>
    <dgm:cxn modelId="{B914FC54-4CA5-4896-B4FA-CDCC7E77CD73}" type="presParOf" srcId="{3EAF9E05-E140-492B-8253-C11A29C9D606}" destId="{80D952BD-34A0-4C5D-B8B5-28BF6A614728}" srcOrd="7" destOrd="0" presId="urn:microsoft.com/office/officeart/2005/8/layout/chevron1"/>
    <dgm:cxn modelId="{77ABE40E-D327-4699-AC6B-60BBE42A1ED1}" type="presParOf" srcId="{3EAF9E05-E140-492B-8253-C11A29C9D606}" destId="{FD6E5F37-9289-4250-88FE-6AD80AE12239}" srcOrd="8" destOrd="0" presId="urn:microsoft.com/office/officeart/2005/8/layout/chevron1"/>
    <dgm:cxn modelId="{CCA342C3-9A38-433A-BE61-1D360D8752D9}" type="presParOf" srcId="{FD6E5F37-9289-4250-88FE-6AD80AE12239}" destId="{C9757D56-FA65-42A3-8608-399289212BB2}" srcOrd="0" destOrd="0" presId="urn:microsoft.com/office/officeart/2005/8/layout/chevron1"/>
    <dgm:cxn modelId="{75C7E65F-B3BB-40DB-BC4F-F0DACBA49CB8}" type="presParOf" srcId="{FD6E5F37-9289-4250-88FE-6AD80AE12239}" destId="{9A953E49-F4C9-49F1-B3F0-0C0A534320DC}" srcOrd="1" destOrd="0" presId="urn:microsoft.com/office/officeart/2005/8/layout/chevron1"/>
    <dgm:cxn modelId="{FD05C75A-65EB-4F25-93D3-5FD87A31EC12}" type="presParOf" srcId="{3EAF9E05-E140-492B-8253-C11A29C9D606}" destId="{A9F61DCE-E95A-48D7-8F51-7FA48F5D130B}" srcOrd="9" destOrd="0" presId="urn:microsoft.com/office/officeart/2005/8/layout/chevron1"/>
    <dgm:cxn modelId="{0AF488C8-2194-4B13-9F02-FF6BFE0E4913}" type="presParOf" srcId="{3EAF9E05-E140-492B-8253-C11A29C9D606}" destId="{EB55E5DE-5BA0-4981-8A25-FA135FE31C18}" srcOrd="10" destOrd="0" presId="urn:microsoft.com/office/officeart/2005/8/layout/chevron1"/>
    <dgm:cxn modelId="{FDAD9476-C620-4D9E-8C6A-15FDF6F0D2C5}" type="presParOf" srcId="{EB55E5DE-5BA0-4981-8A25-FA135FE31C18}" destId="{0415E2E7-EEDB-4769-8D08-5814E74CEA10}" srcOrd="0" destOrd="0" presId="urn:microsoft.com/office/officeart/2005/8/layout/chevron1"/>
    <dgm:cxn modelId="{DE1960FF-D407-457B-8011-A3266A36B966}" type="presParOf" srcId="{EB55E5DE-5BA0-4981-8A25-FA135FE31C18}" destId="{5EE9BE7D-50E1-4427-B232-075E4F39892C}" srcOrd="1" destOrd="0" presId="urn:microsoft.com/office/officeart/2005/8/layout/chevron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BB953-769A-4098-8D24-6B34D3733EB2}">
      <dsp:nvSpPr>
        <dsp:cNvPr id="0" name=""/>
        <dsp:cNvSpPr/>
      </dsp:nvSpPr>
      <dsp:spPr>
        <a:xfrm>
          <a:off x="2982470" y="1623875"/>
          <a:ext cx="1390372" cy="13903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Library</a:t>
          </a:r>
        </a:p>
      </dsp:txBody>
      <dsp:txXfrm>
        <a:off x="3186085" y="1827490"/>
        <a:ext cx="983142" cy="983142"/>
      </dsp:txXfrm>
    </dsp:sp>
    <dsp:sp modelId="{2CAF8CFD-57E8-4B9D-82ED-3A28B113F858}">
      <dsp:nvSpPr>
        <dsp:cNvPr id="0" name=""/>
        <dsp:cNvSpPr/>
      </dsp:nvSpPr>
      <dsp:spPr>
        <a:xfrm rot="10800012">
          <a:off x="1339801" y="2314665"/>
          <a:ext cx="1637770" cy="396256"/>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B62FDF-9780-4E6B-8F92-0EC4882A64CF}">
      <dsp:nvSpPr>
        <dsp:cNvPr id="0" name=""/>
        <dsp:cNvSpPr/>
      </dsp:nvSpPr>
      <dsp:spPr>
        <a:xfrm>
          <a:off x="76243" y="1838447"/>
          <a:ext cx="2346272" cy="96121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100000"/>
            </a:lnSpc>
            <a:spcBef>
              <a:spcPct val="0"/>
            </a:spcBef>
            <a:spcAft>
              <a:spcPts val="0"/>
            </a:spcAft>
            <a:buNone/>
          </a:pPr>
          <a:r>
            <a:rPr lang="en-US" sz="1800" kern="1200" dirty="0">
              <a:solidFill>
                <a:schemeClr val="tx1"/>
              </a:solidFill>
            </a:rPr>
            <a:t>NNLM</a:t>
          </a:r>
          <a:endParaRPr lang="en-US" sz="1400" kern="1200" dirty="0">
            <a:solidFill>
              <a:schemeClr val="tx1"/>
            </a:solidFill>
          </a:endParaRPr>
        </a:p>
      </dsp:txBody>
      <dsp:txXfrm>
        <a:off x="104396" y="1866600"/>
        <a:ext cx="2289966" cy="904905"/>
      </dsp:txXfrm>
    </dsp:sp>
    <dsp:sp modelId="{98FAB93A-3CBE-4282-943D-2898BE086962}">
      <dsp:nvSpPr>
        <dsp:cNvPr id="0" name=""/>
        <dsp:cNvSpPr/>
      </dsp:nvSpPr>
      <dsp:spPr>
        <a:xfrm rot="16160502">
          <a:off x="3137960" y="870528"/>
          <a:ext cx="989827" cy="396256"/>
        </a:xfrm>
        <a:prstGeom prst="leftArrow">
          <a:avLst>
            <a:gd name="adj1" fmla="val 60000"/>
            <a:gd name="adj2" fmla="val 50000"/>
          </a:avLst>
        </a:prstGeom>
        <a:solidFill>
          <a:schemeClr val="accent2">
            <a:hueOff val="1373170"/>
            <a:satOff val="-24404"/>
            <a:lumOff val="78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8E60BF-6DBF-4261-983C-05528B341F84}">
      <dsp:nvSpPr>
        <dsp:cNvPr id="0" name=""/>
        <dsp:cNvSpPr/>
      </dsp:nvSpPr>
      <dsp:spPr>
        <a:xfrm>
          <a:off x="2133660" y="114302"/>
          <a:ext cx="3047949" cy="924502"/>
        </a:xfrm>
        <a:prstGeom prst="roundRect">
          <a:avLst>
            <a:gd name="adj" fmla="val 10000"/>
          </a:avLst>
        </a:prstGeom>
        <a:solidFill>
          <a:schemeClr val="accent2">
            <a:hueOff val="1373170"/>
            <a:satOff val="-24404"/>
            <a:lumOff val="7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100000"/>
            </a:lnSpc>
            <a:spcBef>
              <a:spcPct val="0"/>
            </a:spcBef>
            <a:spcAft>
              <a:spcPts val="0"/>
            </a:spcAft>
            <a:buNone/>
          </a:pPr>
          <a:r>
            <a:rPr lang="en-US" sz="1800" kern="1200" dirty="0">
              <a:solidFill>
                <a:schemeClr val="tx1"/>
              </a:solidFill>
            </a:rPr>
            <a:t>National Library of Medicine</a:t>
          </a:r>
        </a:p>
      </dsp:txBody>
      <dsp:txXfrm>
        <a:off x="2160738" y="141380"/>
        <a:ext cx="2993793" cy="870346"/>
      </dsp:txXfrm>
    </dsp:sp>
    <dsp:sp modelId="{7F0F73FE-E462-4617-B9D7-168CE2E9407D}">
      <dsp:nvSpPr>
        <dsp:cNvPr id="0" name=""/>
        <dsp:cNvSpPr/>
      </dsp:nvSpPr>
      <dsp:spPr>
        <a:xfrm rot="13319">
          <a:off x="4420421" y="2327377"/>
          <a:ext cx="1691159" cy="396256"/>
        </a:xfrm>
        <a:prstGeom prst="leftArrow">
          <a:avLst>
            <a:gd name="adj1" fmla="val 60000"/>
            <a:gd name="adj2" fmla="val 50000"/>
          </a:avLst>
        </a:prstGeom>
        <a:solidFill>
          <a:schemeClr val="accent2">
            <a:hueOff val="2746340"/>
            <a:satOff val="-48808"/>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DCC633-FC5E-411F-952B-3B6C90E090C8}">
      <dsp:nvSpPr>
        <dsp:cNvPr id="0" name=""/>
        <dsp:cNvSpPr/>
      </dsp:nvSpPr>
      <dsp:spPr>
        <a:xfrm>
          <a:off x="4953050" y="1838450"/>
          <a:ext cx="2418721" cy="980475"/>
        </a:xfrm>
        <a:prstGeom prst="roundRect">
          <a:avLst>
            <a:gd name="adj" fmla="val 10000"/>
          </a:avLst>
        </a:prstGeom>
        <a:solidFill>
          <a:schemeClr val="accent2">
            <a:hueOff val="2746340"/>
            <a:satOff val="-48808"/>
            <a:lumOff val="15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100000"/>
            </a:lnSpc>
            <a:spcBef>
              <a:spcPct val="0"/>
            </a:spcBef>
            <a:spcAft>
              <a:spcPts val="0"/>
            </a:spcAft>
            <a:buNone/>
          </a:pPr>
          <a:r>
            <a:rPr lang="en-US" sz="1800" kern="1200" dirty="0">
              <a:solidFill>
                <a:schemeClr val="tx1"/>
              </a:solidFill>
            </a:rPr>
            <a:t>Vendors</a:t>
          </a:r>
          <a:endParaRPr lang="en-US" sz="1400" kern="1200" dirty="0">
            <a:solidFill>
              <a:schemeClr val="tx1"/>
            </a:solidFill>
          </a:endParaRPr>
        </a:p>
      </dsp:txBody>
      <dsp:txXfrm>
        <a:off x="4981767" y="1867167"/>
        <a:ext cx="2361287" cy="9230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9AE62A-3576-4BAD-AA50-0CABD4BBC939}">
      <dsp:nvSpPr>
        <dsp:cNvPr id="0" name=""/>
        <dsp:cNvSpPr/>
      </dsp:nvSpPr>
      <dsp:spPr>
        <a:xfrm>
          <a:off x="2432" y="987752"/>
          <a:ext cx="1398389" cy="55935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Pick a service</a:t>
          </a:r>
        </a:p>
      </dsp:txBody>
      <dsp:txXfrm>
        <a:off x="282110" y="987752"/>
        <a:ext cx="839034" cy="559355"/>
      </dsp:txXfrm>
    </dsp:sp>
    <dsp:sp modelId="{A0460959-D009-4E3F-8415-BB145388EBB4}">
      <dsp:nvSpPr>
        <dsp:cNvPr id="0" name=""/>
        <dsp:cNvSpPr/>
      </dsp:nvSpPr>
      <dsp:spPr>
        <a:xfrm>
          <a:off x="2432" y="1617027"/>
          <a:ext cx="1118711" cy="5610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Where you want to see your icon</a:t>
          </a:r>
        </a:p>
      </dsp:txBody>
      <dsp:txXfrm>
        <a:off x="2432" y="1617027"/>
        <a:ext cx="1118711" cy="561093"/>
      </dsp:txXfrm>
    </dsp:sp>
    <dsp:sp modelId="{B530AA46-CE3D-4D99-B9D9-6382C5E00EB3}">
      <dsp:nvSpPr>
        <dsp:cNvPr id="0" name=""/>
        <dsp:cNvSpPr/>
      </dsp:nvSpPr>
      <dsp:spPr>
        <a:xfrm>
          <a:off x="1184821" y="987752"/>
          <a:ext cx="1398389" cy="55935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Registration</a:t>
          </a:r>
        </a:p>
      </dsp:txBody>
      <dsp:txXfrm>
        <a:off x="1464499" y="987752"/>
        <a:ext cx="839034" cy="559355"/>
      </dsp:txXfrm>
    </dsp:sp>
    <dsp:sp modelId="{950BDCEA-F1F6-46A4-A4B8-31B50A1599B3}">
      <dsp:nvSpPr>
        <dsp:cNvPr id="0" name=""/>
        <dsp:cNvSpPr/>
      </dsp:nvSpPr>
      <dsp:spPr>
        <a:xfrm>
          <a:off x="2367210" y="987752"/>
          <a:ext cx="1398389" cy="55935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Set holdings</a:t>
          </a:r>
        </a:p>
      </dsp:txBody>
      <dsp:txXfrm>
        <a:off x="2646888" y="987752"/>
        <a:ext cx="839034" cy="559355"/>
      </dsp:txXfrm>
    </dsp:sp>
    <dsp:sp modelId="{FF05F41F-FAC1-4EE4-BAD4-85C3ABE54B6E}">
      <dsp:nvSpPr>
        <dsp:cNvPr id="0" name=""/>
        <dsp:cNvSpPr/>
      </dsp:nvSpPr>
      <dsp:spPr>
        <a:xfrm>
          <a:off x="2367210" y="1617027"/>
          <a:ext cx="1118711" cy="5610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Manual entry</a:t>
          </a:r>
        </a:p>
        <a:p>
          <a:pPr marL="114300" lvl="1" indent="-114300" algn="l" defTabSz="533400">
            <a:lnSpc>
              <a:spcPct val="90000"/>
            </a:lnSpc>
            <a:spcBef>
              <a:spcPct val="0"/>
            </a:spcBef>
            <a:spcAft>
              <a:spcPct val="15000"/>
            </a:spcAft>
            <a:buChar char="•"/>
          </a:pPr>
          <a:r>
            <a:rPr lang="en-US" sz="1200" kern="1200" dirty="0"/>
            <a:t>Link Resolver</a:t>
          </a:r>
        </a:p>
        <a:p>
          <a:pPr marL="114300" lvl="1" indent="-114300" algn="l" defTabSz="533400">
            <a:lnSpc>
              <a:spcPct val="90000"/>
            </a:lnSpc>
            <a:spcBef>
              <a:spcPct val="0"/>
            </a:spcBef>
            <a:spcAft>
              <a:spcPct val="15000"/>
            </a:spcAft>
            <a:buChar char="•"/>
          </a:pPr>
          <a:r>
            <a:rPr lang="en-US" sz="1200" kern="1200" dirty="0"/>
            <a:t>XML file</a:t>
          </a:r>
        </a:p>
      </dsp:txBody>
      <dsp:txXfrm>
        <a:off x="2367210" y="1617027"/>
        <a:ext cx="1118711" cy="561093"/>
      </dsp:txXfrm>
    </dsp:sp>
    <dsp:sp modelId="{1C713ECF-9EA0-404F-9E3D-44B71D1D3683}">
      <dsp:nvSpPr>
        <dsp:cNvPr id="0" name=""/>
        <dsp:cNvSpPr/>
      </dsp:nvSpPr>
      <dsp:spPr>
        <a:xfrm>
          <a:off x="3549599" y="987752"/>
          <a:ext cx="1398389" cy="55935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Activate Icon</a:t>
          </a:r>
        </a:p>
      </dsp:txBody>
      <dsp:txXfrm>
        <a:off x="3829277" y="987752"/>
        <a:ext cx="839034" cy="559355"/>
      </dsp:txXfrm>
    </dsp:sp>
    <dsp:sp modelId="{C9757D56-FA65-42A3-8608-399289212BB2}">
      <dsp:nvSpPr>
        <dsp:cNvPr id="0" name=""/>
        <dsp:cNvSpPr/>
      </dsp:nvSpPr>
      <dsp:spPr>
        <a:xfrm>
          <a:off x="4731989" y="987752"/>
          <a:ext cx="1398389" cy="55935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PubMed Citation</a:t>
          </a:r>
        </a:p>
      </dsp:txBody>
      <dsp:txXfrm>
        <a:off x="5011667" y="987752"/>
        <a:ext cx="839034" cy="559355"/>
      </dsp:txXfrm>
    </dsp:sp>
    <dsp:sp modelId="{0415E2E7-EEDB-4769-8D08-5814E74CEA10}">
      <dsp:nvSpPr>
        <dsp:cNvPr id="0" name=""/>
        <dsp:cNvSpPr/>
      </dsp:nvSpPr>
      <dsp:spPr>
        <a:xfrm>
          <a:off x="5914378" y="987752"/>
          <a:ext cx="1398389" cy="55935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Article</a:t>
          </a:r>
        </a:p>
      </dsp:txBody>
      <dsp:txXfrm>
        <a:off x="6194056" y="987752"/>
        <a:ext cx="839034" cy="559355"/>
      </dsp:txXfrm>
    </dsp:sp>
    <dsp:sp modelId="{5EE9BE7D-50E1-4427-B232-075E4F39892C}">
      <dsp:nvSpPr>
        <dsp:cNvPr id="0" name=""/>
        <dsp:cNvSpPr/>
      </dsp:nvSpPr>
      <dsp:spPr>
        <a:xfrm>
          <a:off x="5914378" y="1617027"/>
          <a:ext cx="1118711" cy="5610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Full Text</a:t>
          </a:r>
        </a:p>
        <a:p>
          <a:pPr marL="114300" lvl="1" indent="-114300" algn="l" defTabSz="533400">
            <a:lnSpc>
              <a:spcPct val="90000"/>
            </a:lnSpc>
            <a:spcBef>
              <a:spcPct val="0"/>
            </a:spcBef>
            <a:spcAft>
              <a:spcPct val="15000"/>
            </a:spcAft>
            <a:buChar char="•"/>
          </a:pPr>
          <a:r>
            <a:rPr lang="en-US" sz="1200" kern="1200" dirty="0"/>
            <a:t>ILL</a:t>
          </a:r>
        </a:p>
      </dsp:txBody>
      <dsp:txXfrm>
        <a:off x="5914378" y="1617027"/>
        <a:ext cx="1118711" cy="561093"/>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1440" tIns="45720" rIns="91440" bIns="45720" rtlCol="0"/>
          <a:lstStyle>
            <a:lvl1pPr algn="r">
              <a:defRPr sz="1200"/>
            </a:lvl1pPr>
          </a:lstStyle>
          <a:p>
            <a:fld id="{C85FB66C-91AA-4070-9956-AB71800870D9}" type="datetimeFigureOut">
              <a:rPr lang="en-US" smtClean="0"/>
              <a:pPr/>
              <a:t>10/24/2017</a:t>
            </a:fld>
            <a:endParaRPr lang="en-US"/>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1440" tIns="45720" rIns="91440" bIns="45720" rtlCol="0" anchor="b"/>
          <a:lstStyle>
            <a:lvl1pPr algn="r">
              <a:defRPr sz="1200"/>
            </a:lvl1pPr>
          </a:lstStyle>
          <a:p>
            <a:fld id="{4296B99F-2562-4328-9F93-AB2967502013}" type="slidenum">
              <a:rPr lang="en-US" smtClean="0"/>
              <a:pPr/>
              <a:t>‹#›</a:t>
            </a:fld>
            <a:endParaRPr lang="en-US"/>
          </a:p>
        </p:txBody>
      </p:sp>
    </p:spTree>
    <p:extLst>
      <p:ext uri="{BB962C8B-B14F-4D97-AF65-F5344CB8AC3E}">
        <p14:creationId xmlns:p14="http://schemas.microsoft.com/office/powerpoint/2010/main" val="295579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6B99F-2562-4328-9F93-AB2967502013}" type="slidenum">
              <a:rPr lang="en-US" smtClean="0"/>
              <a:pPr/>
              <a:t>1</a:t>
            </a:fld>
            <a:endParaRPr lang="en-US"/>
          </a:p>
        </p:txBody>
      </p:sp>
    </p:spTree>
    <p:extLst>
      <p:ext uri="{BB962C8B-B14F-4D97-AF65-F5344CB8AC3E}">
        <p14:creationId xmlns:p14="http://schemas.microsoft.com/office/powerpoint/2010/main" val="6398553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6B99F-2562-4328-9F93-AB2967502013}" type="slidenum">
              <a:rPr lang="en-US" smtClean="0"/>
              <a:pPr/>
              <a:t>11</a:t>
            </a:fld>
            <a:endParaRPr lang="en-US"/>
          </a:p>
        </p:txBody>
      </p:sp>
    </p:spTree>
    <p:extLst>
      <p:ext uri="{BB962C8B-B14F-4D97-AF65-F5344CB8AC3E}">
        <p14:creationId xmlns:p14="http://schemas.microsoft.com/office/powerpoint/2010/main" val="1593343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296B99F-2562-4328-9F93-AB2967502013}" type="slidenum">
              <a:rPr lang="en-US" smtClean="0"/>
              <a:pPr/>
              <a:t>12</a:t>
            </a:fld>
            <a:endParaRPr lang="en-US"/>
          </a:p>
        </p:txBody>
      </p:sp>
    </p:spTree>
    <p:extLst>
      <p:ext uri="{BB962C8B-B14F-4D97-AF65-F5344CB8AC3E}">
        <p14:creationId xmlns:p14="http://schemas.microsoft.com/office/powerpoint/2010/main" val="3100781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96B99F-2562-4328-9F93-AB2967502013}" type="slidenum">
              <a:rPr lang="en-US" smtClean="0"/>
              <a:pPr/>
              <a:t>16</a:t>
            </a:fld>
            <a:endParaRPr lang="en-US"/>
          </a:p>
        </p:txBody>
      </p:sp>
    </p:spTree>
    <p:extLst>
      <p:ext uri="{BB962C8B-B14F-4D97-AF65-F5344CB8AC3E}">
        <p14:creationId xmlns:p14="http://schemas.microsoft.com/office/powerpoint/2010/main" val="34147244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96B99F-2562-4328-9F93-AB2967502013}" type="slidenum">
              <a:rPr lang="en-US" smtClean="0"/>
              <a:pPr/>
              <a:t>17</a:t>
            </a:fld>
            <a:endParaRPr lang="en-US"/>
          </a:p>
        </p:txBody>
      </p:sp>
    </p:spTree>
    <p:extLst>
      <p:ext uri="{BB962C8B-B14F-4D97-AF65-F5344CB8AC3E}">
        <p14:creationId xmlns:p14="http://schemas.microsoft.com/office/powerpoint/2010/main" val="12298264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96B99F-2562-4328-9F93-AB2967502013}" type="slidenum">
              <a:rPr lang="en-US" smtClean="0"/>
              <a:pPr/>
              <a:t>19</a:t>
            </a:fld>
            <a:endParaRPr lang="en-US"/>
          </a:p>
        </p:txBody>
      </p:sp>
    </p:spTree>
    <p:extLst>
      <p:ext uri="{BB962C8B-B14F-4D97-AF65-F5344CB8AC3E}">
        <p14:creationId xmlns:p14="http://schemas.microsoft.com/office/powerpoint/2010/main" val="2016071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96B99F-2562-4328-9F93-AB2967502013}" type="slidenum">
              <a:rPr lang="en-US" smtClean="0"/>
              <a:pPr/>
              <a:t>20</a:t>
            </a:fld>
            <a:endParaRPr lang="en-US"/>
          </a:p>
        </p:txBody>
      </p:sp>
    </p:spTree>
    <p:extLst>
      <p:ext uri="{BB962C8B-B14F-4D97-AF65-F5344CB8AC3E}">
        <p14:creationId xmlns:p14="http://schemas.microsoft.com/office/powerpoint/2010/main" val="6937598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96B99F-2562-4328-9F93-AB2967502013}" type="slidenum">
              <a:rPr lang="en-US" smtClean="0"/>
              <a:pPr/>
              <a:t>21</a:t>
            </a:fld>
            <a:endParaRPr lang="en-US"/>
          </a:p>
        </p:txBody>
      </p:sp>
    </p:spTree>
    <p:extLst>
      <p:ext uri="{BB962C8B-B14F-4D97-AF65-F5344CB8AC3E}">
        <p14:creationId xmlns:p14="http://schemas.microsoft.com/office/powerpoint/2010/main" val="33976848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96B99F-2562-4328-9F93-AB2967502013}" type="slidenum">
              <a:rPr lang="en-US" smtClean="0"/>
              <a:pPr/>
              <a:t>22</a:t>
            </a:fld>
            <a:endParaRPr lang="en-US"/>
          </a:p>
        </p:txBody>
      </p:sp>
    </p:spTree>
    <p:extLst>
      <p:ext uri="{BB962C8B-B14F-4D97-AF65-F5344CB8AC3E}">
        <p14:creationId xmlns:p14="http://schemas.microsoft.com/office/powerpoint/2010/main" val="25485826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96B99F-2562-4328-9F93-AB2967502013}" type="slidenum">
              <a:rPr lang="en-US" smtClean="0"/>
              <a:pPr/>
              <a:t>23</a:t>
            </a:fld>
            <a:endParaRPr lang="en-US"/>
          </a:p>
        </p:txBody>
      </p:sp>
    </p:spTree>
    <p:extLst>
      <p:ext uri="{BB962C8B-B14F-4D97-AF65-F5344CB8AC3E}">
        <p14:creationId xmlns:p14="http://schemas.microsoft.com/office/powerpoint/2010/main" val="102236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4296B99F-2562-4328-9F93-AB2967502013}" type="slidenum">
              <a:rPr lang="en-US" smtClean="0"/>
              <a:pPr/>
              <a:t>2</a:t>
            </a:fld>
            <a:endParaRPr lang="en-US"/>
          </a:p>
        </p:txBody>
      </p:sp>
    </p:spTree>
    <p:extLst>
      <p:ext uri="{BB962C8B-B14F-4D97-AF65-F5344CB8AC3E}">
        <p14:creationId xmlns:p14="http://schemas.microsoft.com/office/powerpoint/2010/main" val="2976230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4296B99F-2562-4328-9F93-AB2967502013}" type="slidenum">
              <a:rPr lang="en-US" smtClean="0"/>
              <a:pPr/>
              <a:t>3</a:t>
            </a:fld>
            <a:endParaRPr lang="en-US"/>
          </a:p>
        </p:txBody>
      </p:sp>
    </p:spTree>
    <p:extLst>
      <p:ext uri="{BB962C8B-B14F-4D97-AF65-F5344CB8AC3E}">
        <p14:creationId xmlns:p14="http://schemas.microsoft.com/office/powerpoint/2010/main" val="3716994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6B99F-2562-4328-9F93-AB2967502013}" type="slidenum">
              <a:rPr lang="en-US" smtClean="0"/>
              <a:pPr/>
              <a:t>4</a:t>
            </a:fld>
            <a:endParaRPr lang="en-US"/>
          </a:p>
        </p:txBody>
      </p:sp>
    </p:spTree>
    <p:extLst>
      <p:ext uri="{BB962C8B-B14F-4D97-AF65-F5344CB8AC3E}">
        <p14:creationId xmlns:p14="http://schemas.microsoft.com/office/powerpoint/2010/main" val="3264877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96B99F-2562-4328-9F93-AB2967502013}" type="slidenum">
              <a:rPr lang="en-US" smtClean="0"/>
              <a:pPr/>
              <a:t>6</a:t>
            </a:fld>
            <a:endParaRPr lang="en-US"/>
          </a:p>
        </p:txBody>
      </p:sp>
    </p:spTree>
    <p:extLst>
      <p:ext uri="{BB962C8B-B14F-4D97-AF65-F5344CB8AC3E}">
        <p14:creationId xmlns:p14="http://schemas.microsoft.com/office/powerpoint/2010/main" val="966534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4296B99F-2562-4328-9F93-AB2967502013}" type="slidenum">
              <a:rPr lang="en-US" smtClean="0"/>
              <a:pPr/>
              <a:t>7</a:t>
            </a:fld>
            <a:endParaRPr lang="en-US"/>
          </a:p>
        </p:txBody>
      </p:sp>
    </p:spTree>
    <p:extLst>
      <p:ext uri="{BB962C8B-B14F-4D97-AF65-F5344CB8AC3E}">
        <p14:creationId xmlns:p14="http://schemas.microsoft.com/office/powerpoint/2010/main" val="434022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296B99F-2562-4328-9F93-AB2967502013}" type="slidenum">
              <a:rPr lang="en-US" smtClean="0"/>
              <a:pPr/>
              <a:t>8</a:t>
            </a:fld>
            <a:endParaRPr lang="en-US"/>
          </a:p>
        </p:txBody>
      </p:sp>
    </p:spTree>
    <p:extLst>
      <p:ext uri="{BB962C8B-B14F-4D97-AF65-F5344CB8AC3E}">
        <p14:creationId xmlns:p14="http://schemas.microsoft.com/office/powerpoint/2010/main" val="1402661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296B99F-2562-4328-9F93-AB2967502013}" type="slidenum">
              <a:rPr lang="en-US" smtClean="0"/>
              <a:pPr/>
              <a:t>9</a:t>
            </a:fld>
            <a:endParaRPr lang="en-US"/>
          </a:p>
        </p:txBody>
      </p:sp>
    </p:spTree>
    <p:extLst>
      <p:ext uri="{BB962C8B-B14F-4D97-AF65-F5344CB8AC3E}">
        <p14:creationId xmlns:p14="http://schemas.microsoft.com/office/powerpoint/2010/main" val="2615783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6B99F-2562-4328-9F93-AB2967502013}" type="slidenum">
              <a:rPr lang="en-US" smtClean="0"/>
              <a:pPr/>
              <a:t>10</a:t>
            </a:fld>
            <a:endParaRPr lang="en-US"/>
          </a:p>
        </p:txBody>
      </p:sp>
    </p:spTree>
    <p:extLst>
      <p:ext uri="{BB962C8B-B14F-4D97-AF65-F5344CB8AC3E}">
        <p14:creationId xmlns:p14="http://schemas.microsoft.com/office/powerpoint/2010/main" val="41168037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7" name="Picture 6" descr="Logo of the U.S. Department of Health &amp; Human Service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56512" y="4743450"/>
            <a:ext cx="535369" cy="400050"/>
          </a:xfrm>
          <a:prstGeom prst="rect">
            <a:avLst/>
          </a:prstGeom>
        </p:spPr>
      </p:pic>
    </p:spTree>
    <p:extLst>
      <p:ext uri="{BB962C8B-B14F-4D97-AF65-F5344CB8AC3E}">
        <p14:creationId xmlns:p14="http://schemas.microsoft.com/office/powerpoint/2010/main" val="587540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0044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2860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7742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8896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4157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0472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72815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18574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9188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no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797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162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7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D6EC8B-9E95-4567-92FB-64514F577C9E}" type="slidenum">
              <a:rPr lang="en-US" smtClean="0"/>
              <a:pPr/>
              <a:t>‹#›</a:t>
            </a:fld>
            <a:endParaRPr lang="en-US"/>
          </a:p>
        </p:txBody>
      </p:sp>
      <p:sp>
        <p:nvSpPr>
          <p:cNvPr id="10" name="Rectangle 9"/>
          <p:cNvSpPr/>
          <p:nvPr/>
        </p:nvSpPr>
        <p:spPr>
          <a:xfrm>
            <a:off x="0" y="4673148"/>
            <a:ext cx="9144000" cy="527503"/>
          </a:xfrm>
          <a:prstGeom prst="rect">
            <a:avLst/>
          </a:prstGeom>
          <a:solidFill>
            <a:srgbClr val="2055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200" y="4673148"/>
            <a:ext cx="2994000" cy="480212"/>
          </a:xfrm>
          <a:prstGeom prst="rect">
            <a:avLst/>
          </a:prstGeom>
        </p:spPr>
      </p:pic>
    </p:spTree>
    <p:extLst>
      <p:ext uri="{BB962C8B-B14F-4D97-AF65-F5344CB8AC3E}">
        <p14:creationId xmlns:p14="http://schemas.microsoft.com/office/powerpoint/2010/main" val="69348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cbi.nlm.nih.gov/books/NBK380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ncbi.nlm.nih.gov/projects/linkout/libHld/login.cgi"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upport.nlm.nih.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mailto:Lib-linkout@ncbi.nlm.nih.gov"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cbi.nlm.nih.gov/books/NBK380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ncbi.nlm.nih.gov/books/NBK3803/"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123951"/>
            <a:ext cx="7772400" cy="1576388"/>
          </a:xfrm>
        </p:spPr>
        <p:txBody>
          <a:bodyPr>
            <a:normAutofit fontScale="90000"/>
          </a:bodyPr>
          <a:lstStyle/>
          <a:p>
            <a:r>
              <a:rPr lang="en-US" dirty="0">
                <a:solidFill>
                  <a:srgbClr val="20558A"/>
                </a:solidFill>
              </a:rPr>
              <a:t>LinkOut for Libraries: From Icons to Full Text and Everything in Between</a:t>
            </a:r>
          </a:p>
        </p:txBody>
      </p:sp>
      <p:sp>
        <p:nvSpPr>
          <p:cNvPr id="5" name="Subtitle 4"/>
          <p:cNvSpPr>
            <a:spLocks noGrp="1"/>
          </p:cNvSpPr>
          <p:nvPr>
            <p:ph type="subTitle" idx="1"/>
          </p:nvPr>
        </p:nvSpPr>
        <p:spPr>
          <a:xfrm>
            <a:off x="1371600" y="3105150"/>
            <a:ext cx="6400800" cy="1123950"/>
          </a:xfrm>
        </p:spPr>
        <p:txBody>
          <a:bodyPr>
            <a:normAutofit/>
          </a:bodyPr>
          <a:lstStyle/>
          <a:p>
            <a:pPr lvl="0" algn="r"/>
            <a:r>
              <a:rPr lang="en-US" sz="2800" dirty="0">
                <a:solidFill>
                  <a:schemeClr val="tx1"/>
                </a:solidFill>
              </a:rPr>
              <a:t>Sarah Helson</a:t>
            </a:r>
          </a:p>
          <a:p>
            <a:pPr lvl="0" algn="r"/>
            <a:r>
              <a:rPr lang="en-US" sz="2800" dirty="0">
                <a:solidFill>
                  <a:schemeClr val="tx1"/>
                </a:solidFill>
              </a:rPr>
              <a:t>National Library of Medicine</a:t>
            </a:r>
          </a:p>
          <a:p>
            <a:endParaRPr lang="en-US" dirty="0"/>
          </a:p>
        </p:txBody>
      </p:sp>
    </p:spTree>
    <p:extLst>
      <p:ext uri="{BB962C8B-B14F-4D97-AF65-F5344CB8AC3E}">
        <p14:creationId xmlns:p14="http://schemas.microsoft.com/office/powerpoint/2010/main" val="2687349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LinkOut Local</a:t>
            </a:r>
          </a:p>
        </p:txBody>
      </p:sp>
      <p:sp>
        <p:nvSpPr>
          <p:cNvPr id="3" name="Content Placeholder 2"/>
          <p:cNvSpPr>
            <a:spLocks noGrp="1"/>
          </p:cNvSpPr>
          <p:nvPr>
            <p:ph idx="1"/>
          </p:nvPr>
        </p:nvSpPr>
        <p:spPr/>
        <p:txBody>
          <a:bodyPr>
            <a:normAutofit fontScale="92500" lnSpcReduction="10000"/>
          </a:bodyPr>
          <a:lstStyle/>
          <a:p>
            <a:r>
              <a:rPr lang="en-US" dirty="0"/>
              <a:t>Icon only on the library’s holdings</a:t>
            </a:r>
          </a:p>
          <a:p>
            <a:r>
              <a:rPr lang="en-US" dirty="0"/>
              <a:t>Uses a link resolver</a:t>
            </a:r>
          </a:p>
          <a:p>
            <a:r>
              <a:rPr lang="en-US" dirty="0"/>
              <a:t>Holdings supplied as an XML file by the library</a:t>
            </a:r>
          </a:p>
          <a:p>
            <a:endParaRPr lang="en-US" dirty="0"/>
          </a:p>
          <a:p>
            <a:r>
              <a:rPr lang="en-US" dirty="0"/>
              <a:t>Registration: </a:t>
            </a:r>
            <a:r>
              <a:rPr lang="en-US" u="sng" dirty="0">
                <a:hlinkClick r:id="rId3"/>
              </a:rPr>
              <a:t>https://www.ncbi.nlm.nih.gov/books/NBK3808/</a:t>
            </a:r>
            <a:r>
              <a:rPr lang="en-US" u="sng" dirty="0"/>
              <a:t> </a:t>
            </a:r>
            <a:endParaRPr lang="en-US" dirty="0"/>
          </a:p>
          <a:p>
            <a:pPr lvl="1"/>
            <a:r>
              <a:rPr lang="en-US" dirty="0"/>
              <a:t>Strict requirements</a:t>
            </a:r>
          </a:p>
          <a:p>
            <a:endParaRPr lang="en-US" dirty="0"/>
          </a:p>
          <a:p>
            <a:endParaRPr lang="en-US" dirty="0"/>
          </a:p>
        </p:txBody>
      </p:sp>
    </p:spTree>
    <p:extLst>
      <p:ext uri="{BB962C8B-B14F-4D97-AF65-F5344CB8AC3E}">
        <p14:creationId xmlns:p14="http://schemas.microsoft.com/office/powerpoint/2010/main" val="1201981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Compare the Services</a:t>
            </a:r>
          </a:p>
        </p:txBody>
      </p:sp>
      <p:graphicFrame>
        <p:nvGraphicFramePr>
          <p:cNvPr id="4" name="Content Placeholder 3" descr="This table compares the basic attributes of the three LinkOut services. Holdings are updated in the Submission Utility (LinkOut), or the link resolver portal (Outside Tool), or uploaded XML files (LinkOut Local). There is an icon on every citation for Outside Tool only. Both Outside Tool and LinkOut Local require a link resolver, and LinkOut can have a link resolver if the holdings are supplied by a vendor. A filter can be created in My NCBI for LinkOut and LinkOut Local." title="Comparison Table of LinkOut Services"/>
          <p:cNvGraphicFramePr>
            <a:graphicFrameLocks noGrp="1"/>
          </p:cNvGraphicFramePr>
          <p:nvPr>
            <p:ph idx="1"/>
            <p:extLst>
              <p:ext uri="{D42A27DB-BD31-4B8C-83A1-F6EECF244321}">
                <p14:modId xmlns:p14="http://schemas.microsoft.com/office/powerpoint/2010/main" val="850217791"/>
              </p:ext>
            </p:extLst>
          </p:nvPr>
        </p:nvGraphicFramePr>
        <p:xfrm>
          <a:off x="457200" y="1200150"/>
          <a:ext cx="8229600" cy="239268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gridCol w="1930400">
                  <a:extLst>
                    <a:ext uri="{9D8B030D-6E8A-4147-A177-3AD203B41FA5}">
                      <a16:colId xmlns:a16="http://schemas.microsoft.com/office/drawing/2014/main" val="20003"/>
                    </a:ext>
                  </a:extLst>
                </a:gridCol>
              </a:tblGrid>
              <a:tr h="370840">
                <a:tc>
                  <a:txBody>
                    <a:bodyPr/>
                    <a:lstStyle/>
                    <a:p>
                      <a:endParaRPr lang="en-US" dirty="0"/>
                    </a:p>
                  </a:txBody>
                  <a:tcPr/>
                </a:tc>
                <a:tc>
                  <a:txBody>
                    <a:bodyPr/>
                    <a:lstStyle/>
                    <a:p>
                      <a:r>
                        <a:rPr lang="en-US" dirty="0">
                          <a:solidFill>
                            <a:schemeClr val="tx1"/>
                          </a:solidFill>
                        </a:rPr>
                        <a:t>LinkOut via Submission Utility</a:t>
                      </a:r>
                    </a:p>
                  </a:txBody>
                  <a:tcPr/>
                </a:tc>
                <a:tc>
                  <a:txBody>
                    <a:bodyPr/>
                    <a:lstStyle/>
                    <a:p>
                      <a:r>
                        <a:rPr lang="en-US" dirty="0">
                          <a:solidFill>
                            <a:schemeClr val="tx1"/>
                          </a:solidFill>
                        </a:rPr>
                        <a:t>Outside Tool</a:t>
                      </a:r>
                    </a:p>
                  </a:txBody>
                  <a:tcPr/>
                </a:tc>
                <a:tc>
                  <a:txBody>
                    <a:bodyPr/>
                    <a:lstStyle/>
                    <a:p>
                      <a:r>
                        <a:rPr lang="en-US" dirty="0">
                          <a:solidFill>
                            <a:schemeClr val="tx1"/>
                          </a:solidFill>
                        </a:rPr>
                        <a:t>LinkOut Local</a:t>
                      </a:r>
                    </a:p>
                  </a:txBody>
                  <a:tcPr/>
                </a:tc>
                <a:extLst>
                  <a:ext uri="{0D108BD9-81ED-4DB2-BD59-A6C34878D82A}">
                    <a16:rowId xmlns:a16="http://schemas.microsoft.com/office/drawing/2014/main" val="10000"/>
                  </a:ext>
                </a:extLst>
              </a:tr>
              <a:tr h="370840">
                <a:tc>
                  <a:txBody>
                    <a:bodyPr/>
                    <a:lstStyle/>
                    <a:p>
                      <a:r>
                        <a:rPr lang="en-US" dirty="0"/>
                        <a:t>Update Holdings</a:t>
                      </a:r>
                    </a:p>
                  </a:txBody>
                  <a:tcPr/>
                </a:tc>
                <a:tc>
                  <a:txBody>
                    <a:bodyPr/>
                    <a:lstStyle/>
                    <a:p>
                      <a:r>
                        <a:rPr lang="en-US" dirty="0"/>
                        <a:t>Submission Utility</a:t>
                      </a:r>
                    </a:p>
                  </a:txBody>
                  <a:tcPr/>
                </a:tc>
                <a:tc>
                  <a:txBody>
                    <a:bodyPr/>
                    <a:lstStyle/>
                    <a:p>
                      <a:r>
                        <a:rPr lang="en-US" dirty="0"/>
                        <a:t>Link</a:t>
                      </a:r>
                      <a:r>
                        <a:rPr lang="en-US" baseline="0" dirty="0"/>
                        <a:t> Resolver Portal</a:t>
                      </a:r>
                      <a:endParaRPr lang="en-US" dirty="0"/>
                    </a:p>
                  </a:txBody>
                  <a:tcPr/>
                </a:tc>
                <a:tc>
                  <a:txBody>
                    <a:bodyPr/>
                    <a:lstStyle/>
                    <a:p>
                      <a:r>
                        <a:rPr lang="en-US" dirty="0"/>
                        <a:t>Upload XML Files</a:t>
                      </a:r>
                    </a:p>
                  </a:txBody>
                  <a:tcPr/>
                </a:tc>
                <a:extLst>
                  <a:ext uri="{0D108BD9-81ED-4DB2-BD59-A6C34878D82A}">
                    <a16:rowId xmlns:a16="http://schemas.microsoft.com/office/drawing/2014/main" val="10001"/>
                  </a:ext>
                </a:extLst>
              </a:tr>
              <a:tr h="370840">
                <a:tc>
                  <a:txBody>
                    <a:bodyPr/>
                    <a:lstStyle/>
                    <a:p>
                      <a:r>
                        <a:rPr lang="en-US" dirty="0"/>
                        <a:t>Icon on</a:t>
                      </a:r>
                      <a:r>
                        <a:rPr lang="en-US" baseline="0" dirty="0"/>
                        <a:t> Every Citation</a:t>
                      </a:r>
                      <a:endParaRPr lang="en-US" dirty="0"/>
                    </a:p>
                  </a:txBody>
                  <a:tcPr/>
                </a:tc>
                <a:tc>
                  <a:txBody>
                    <a:bodyPr/>
                    <a:lstStyle/>
                    <a:p>
                      <a:r>
                        <a:rPr lang="en-US" dirty="0"/>
                        <a:t>No</a:t>
                      </a:r>
                    </a:p>
                  </a:txBody>
                  <a:tcPr/>
                </a:tc>
                <a:tc>
                  <a:txBody>
                    <a:bodyPr/>
                    <a:lstStyle/>
                    <a:p>
                      <a:r>
                        <a:rPr lang="en-US" dirty="0"/>
                        <a:t>Yes</a:t>
                      </a:r>
                    </a:p>
                  </a:txBody>
                  <a:tcPr/>
                </a:tc>
                <a:tc>
                  <a:txBody>
                    <a:bodyPr/>
                    <a:lstStyle/>
                    <a:p>
                      <a:r>
                        <a:rPr lang="en-US" dirty="0"/>
                        <a:t>No</a:t>
                      </a:r>
                    </a:p>
                  </a:txBody>
                  <a:tcPr/>
                </a:tc>
                <a:extLst>
                  <a:ext uri="{0D108BD9-81ED-4DB2-BD59-A6C34878D82A}">
                    <a16:rowId xmlns:a16="http://schemas.microsoft.com/office/drawing/2014/main" val="10002"/>
                  </a:ext>
                </a:extLst>
              </a:tr>
              <a:tr h="370840">
                <a:tc>
                  <a:txBody>
                    <a:bodyPr/>
                    <a:lstStyle/>
                    <a:p>
                      <a:r>
                        <a:rPr lang="en-US" dirty="0"/>
                        <a:t>Requires Link Resolver</a:t>
                      </a:r>
                    </a:p>
                  </a:txBody>
                  <a:tcPr/>
                </a:tc>
                <a:tc>
                  <a:txBody>
                    <a:bodyPr/>
                    <a:lstStyle/>
                    <a:p>
                      <a:r>
                        <a:rPr lang="en-US" dirty="0"/>
                        <a:t>No*</a:t>
                      </a:r>
                    </a:p>
                  </a:txBody>
                  <a:tcPr/>
                </a:tc>
                <a:tc>
                  <a:txBody>
                    <a:bodyPr/>
                    <a:lstStyle/>
                    <a:p>
                      <a:r>
                        <a:rPr lang="en-US" dirty="0"/>
                        <a:t>Yes</a:t>
                      </a:r>
                    </a:p>
                  </a:txBody>
                  <a:tcPr/>
                </a:tc>
                <a:tc>
                  <a:txBody>
                    <a:bodyPr/>
                    <a:lstStyle/>
                    <a:p>
                      <a:r>
                        <a:rPr lang="en-US" dirty="0"/>
                        <a:t>Yes</a:t>
                      </a:r>
                    </a:p>
                  </a:txBody>
                  <a:tcPr/>
                </a:tc>
                <a:extLst>
                  <a:ext uri="{0D108BD9-81ED-4DB2-BD59-A6C34878D82A}">
                    <a16:rowId xmlns:a16="http://schemas.microsoft.com/office/drawing/2014/main" val="10003"/>
                  </a:ext>
                </a:extLst>
              </a:tr>
              <a:tr h="370840">
                <a:tc>
                  <a:txBody>
                    <a:bodyPr/>
                    <a:lstStyle/>
                    <a:p>
                      <a:r>
                        <a:rPr lang="en-US" dirty="0"/>
                        <a:t>Create Filter in My NCBI</a:t>
                      </a:r>
                    </a:p>
                  </a:txBody>
                  <a:tcPr/>
                </a:tc>
                <a:tc>
                  <a:txBody>
                    <a:bodyPr/>
                    <a:lstStyle/>
                    <a:p>
                      <a:r>
                        <a:rPr lang="en-US" dirty="0"/>
                        <a:t>Yes</a:t>
                      </a:r>
                    </a:p>
                  </a:txBody>
                  <a:tcPr/>
                </a:tc>
                <a:tc>
                  <a:txBody>
                    <a:bodyPr/>
                    <a:lstStyle/>
                    <a:p>
                      <a:r>
                        <a:rPr lang="en-US" dirty="0"/>
                        <a:t>No</a:t>
                      </a:r>
                    </a:p>
                  </a:txBody>
                  <a:tcPr/>
                </a:tc>
                <a:tc>
                  <a:txBody>
                    <a:bodyPr/>
                    <a:lstStyle/>
                    <a:p>
                      <a:r>
                        <a:rPr lang="en-US" dirty="0"/>
                        <a:t>Yes</a:t>
                      </a:r>
                    </a:p>
                  </a:txBody>
                  <a:tcPr/>
                </a:tc>
                <a:extLst>
                  <a:ext uri="{0D108BD9-81ED-4DB2-BD59-A6C34878D82A}">
                    <a16:rowId xmlns:a16="http://schemas.microsoft.com/office/drawing/2014/main" val="10004"/>
                  </a:ext>
                </a:extLst>
              </a:tr>
            </a:tbl>
          </a:graphicData>
        </a:graphic>
      </p:graphicFrame>
      <p:sp>
        <p:nvSpPr>
          <p:cNvPr id="3" name="TextBox 2">
            <a:extLst>
              <a:ext uri="{FF2B5EF4-FFF2-40B4-BE49-F238E27FC236}">
                <a16:creationId xmlns:a16="http://schemas.microsoft.com/office/drawing/2014/main" id="{A2FC259C-AFB2-4481-833C-BF6305FCD9AA}"/>
              </a:ext>
            </a:extLst>
          </p:cNvPr>
          <p:cNvSpPr txBox="1"/>
          <p:nvPr/>
        </p:nvSpPr>
        <p:spPr>
          <a:xfrm>
            <a:off x="457200" y="4171950"/>
            <a:ext cx="8229600" cy="338554"/>
          </a:xfrm>
          <a:prstGeom prst="rect">
            <a:avLst/>
          </a:prstGeom>
          <a:noFill/>
        </p:spPr>
        <p:txBody>
          <a:bodyPr wrap="square" rtlCol="0">
            <a:spAutoFit/>
          </a:bodyPr>
          <a:lstStyle/>
          <a:p>
            <a:r>
              <a:rPr lang="en-US" sz="1600" dirty="0"/>
              <a:t>*Holdings file supplied by a vendor on behalf of a library will use a link resolver</a:t>
            </a:r>
          </a:p>
        </p:txBody>
      </p:sp>
    </p:spTree>
    <p:extLst>
      <p:ext uri="{BB962C8B-B14F-4D97-AF65-F5344CB8AC3E}">
        <p14:creationId xmlns:p14="http://schemas.microsoft.com/office/powerpoint/2010/main" val="464133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See the Icons</a:t>
            </a:r>
          </a:p>
        </p:txBody>
      </p:sp>
      <p:sp>
        <p:nvSpPr>
          <p:cNvPr id="3" name="Content Placeholder 2"/>
          <p:cNvSpPr>
            <a:spLocks noGrp="1"/>
          </p:cNvSpPr>
          <p:nvPr>
            <p:ph idx="1"/>
          </p:nvPr>
        </p:nvSpPr>
        <p:spPr/>
        <p:txBody>
          <a:bodyPr>
            <a:normAutofit fontScale="85000" lnSpcReduction="10000"/>
          </a:bodyPr>
          <a:lstStyle/>
          <a:p>
            <a:r>
              <a:rPr lang="en-US" dirty="0"/>
              <a:t>Special URL</a:t>
            </a:r>
          </a:p>
          <a:p>
            <a:pPr lvl="1"/>
            <a:r>
              <a:rPr lang="en-US" dirty="0"/>
              <a:t>LinkOut, LinkOut Local: ncbi.nlm.nih.gov/</a:t>
            </a:r>
            <a:r>
              <a:rPr lang="en-US" dirty="0" err="1"/>
              <a:t>pubmed?</a:t>
            </a:r>
            <a:r>
              <a:rPr lang="en-US" b="1" dirty="0" err="1"/>
              <a:t>holding</a:t>
            </a:r>
            <a:r>
              <a:rPr lang="en-US" b="1" dirty="0"/>
              <a:t>=</a:t>
            </a:r>
            <a:r>
              <a:rPr lang="en-US" b="1" dirty="0" err="1"/>
              <a:t>mdtestlib</a:t>
            </a:r>
            <a:endParaRPr lang="en-US" b="1" dirty="0"/>
          </a:p>
          <a:p>
            <a:pPr lvl="1"/>
            <a:r>
              <a:rPr lang="en-US" dirty="0"/>
              <a:t>Outside Tool: ncbi.nlm.nih.gov/</a:t>
            </a:r>
            <a:r>
              <a:rPr lang="en-US" dirty="0" err="1"/>
              <a:t>pubmed?</a:t>
            </a:r>
            <a:r>
              <a:rPr lang="en-US" b="1" dirty="0" err="1"/>
              <a:t>otool</a:t>
            </a:r>
            <a:r>
              <a:rPr lang="en-US" b="1" dirty="0"/>
              <a:t>=</a:t>
            </a:r>
            <a:r>
              <a:rPr lang="en-US" b="1" dirty="0" err="1"/>
              <a:t>mdtestlib</a:t>
            </a:r>
            <a:endParaRPr lang="en-US" b="1" dirty="0"/>
          </a:p>
          <a:p>
            <a:r>
              <a:rPr lang="en-US" dirty="0"/>
              <a:t>My NCBI Preferences</a:t>
            </a:r>
          </a:p>
          <a:p>
            <a:pPr lvl="1"/>
            <a:r>
              <a:rPr lang="en-US" dirty="0"/>
              <a:t>Personal</a:t>
            </a:r>
          </a:p>
          <a:p>
            <a:pPr lvl="1"/>
            <a:r>
              <a:rPr lang="en-US" dirty="0"/>
              <a:t>Shared Settings: ncbi.nlm.nih.gov/</a:t>
            </a:r>
            <a:r>
              <a:rPr lang="en-US" dirty="0" err="1"/>
              <a:t>pubmed?</a:t>
            </a:r>
            <a:r>
              <a:rPr lang="en-US" b="1" dirty="0" err="1"/>
              <a:t>myncbishare</a:t>
            </a:r>
            <a:r>
              <a:rPr lang="en-US" b="1" dirty="0"/>
              <a:t>=</a:t>
            </a:r>
            <a:r>
              <a:rPr lang="en-US" b="1" dirty="0" err="1"/>
              <a:t>NCBIusername</a:t>
            </a:r>
            <a:endParaRPr lang="en-US" dirty="0"/>
          </a:p>
        </p:txBody>
      </p:sp>
    </p:spTree>
    <p:extLst>
      <p:ext uri="{BB962C8B-B14F-4D97-AF65-F5344CB8AC3E}">
        <p14:creationId xmlns:p14="http://schemas.microsoft.com/office/powerpoint/2010/main" val="57330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FA984-B383-476C-AC1B-F67FDD9D9A3A}"/>
              </a:ext>
            </a:extLst>
          </p:cNvPr>
          <p:cNvSpPr>
            <a:spLocks noGrp="1"/>
          </p:cNvSpPr>
          <p:nvPr>
            <p:ph type="title"/>
          </p:nvPr>
        </p:nvSpPr>
        <p:spPr/>
        <p:txBody>
          <a:bodyPr/>
          <a:lstStyle/>
          <a:p>
            <a:r>
              <a:rPr lang="en-US" dirty="0"/>
              <a:t>Demo: My NCBI – LinkOut Filters</a:t>
            </a:r>
          </a:p>
        </p:txBody>
      </p:sp>
      <p:pic>
        <p:nvPicPr>
          <p:cNvPr id="5" name="Picture 4" descr="Display showing the list of active filters  for PubMed and indicating that the filter and link icon options have been selected for Johns Hopkins University.&#10;These will display when the user is logged into My NCBI." title="Filters in My NCBI">
            <a:extLst>
              <a:ext uri="{FF2B5EF4-FFF2-40B4-BE49-F238E27FC236}">
                <a16:creationId xmlns:a16="http://schemas.microsoft.com/office/drawing/2014/main" id="{DC6552F9-F757-4DA9-A488-BD79F9D7BCE4}"/>
              </a:ext>
            </a:extLst>
          </p:cNvPr>
          <p:cNvPicPr>
            <a:picLocks noChangeAspect="1"/>
          </p:cNvPicPr>
          <p:nvPr/>
        </p:nvPicPr>
        <p:blipFill>
          <a:blip r:embed="rId2"/>
          <a:stretch>
            <a:fillRect/>
          </a:stretch>
        </p:blipFill>
        <p:spPr>
          <a:xfrm>
            <a:off x="266700" y="971550"/>
            <a:ext cx="8610600" cy="3611880"/>
          </a:xfrm>
          <a:prstGeom prst="rect">
            <a:avLst/>
          </a:prstGeom>
        </p:spPr>
      </p:pic>
    </p:spTree>
    <p:extLst>
      <p:ext uri="{BB962C8B-B14F-4D97-AF65-F5344CB8AC3E}">
        <p14:creationId xmlns:p14="http://schemas.microsoft.com/office/powerpoint/2010/main" val="3114698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9C3DE-D7B7-4DB2-ADA8-20BC63578E93}"/>
              </a:ext>
            </a:extLst>
          </p:cNvPr>
          <p:cNvSpPr>
            <a:spLocks noGrp="1"/>
          </p:cNvSpPr>
          <p:nvPr>
            <p:ph type="title"/>
          </p:nvPr>
        </p:nvSpPr>
        <p:spPr>
          <a:xfrm>
            <a:off x="457200" y="205979"/>
            <a:ext cx="8229600" cy="857250"/>
          </a:xfrm>
        </p:spPr>
        <p:txBody>
          <a:bodyPr>
            <a:noAutofit/>
          </a:bodyPr>
          <a:lstStyle/>
          <a:p>
            <a:r>
              <a:rPr lang="en-US" sz="3600" dirty="0"/>
              <a:t>Demo: My NCBI – Outside Tool Preferences</a:t>
            </a:r>
          </a:p>
        </p:txBody>
      </p:sp>
      <p:pic>
        <p:nvPicPr>
          <p:cNvPr id="4" name="Content Placeholder 3" descr="List of libraries with an Outside Tool with the option to select one to display when the user is logged into My NCBI." title="Outside Tool Preferences">
            <a:extLst>
              <a:ext uri="{FF2B5EF4-FFF2-40B4-BE49-F238E27FC236}">
                <a16:creationId xmlns:a16="http://schemas.microsoft.com/office/drawing/2014/main" id="{BBCC9F9A-498C-4FCD-BCCE-4B0098E1AFF7}"/>
              </a:ext>
            </a:extLst>
          </p:cNvPr>
          <p:cNvPicPr>
            <a:picLocks noGrp="1" noChangeAspect="1"/>
          </p:cNvPicPr>
          <p:nvPr>
            <p:ph idx="1"/>
          </p:nvPr>
        </p:nvPicPr>
        <p:blipFill>
          <a:blip r:embed="rId2"/>
          <a:stretch>
            <a:fillRect/>
          </a:stretch>
        </p:blipFill>
        <p:spPr>
          <a:xfrm>
            <a:off x="1881096" y="1200150"/>
            <a:ext cx="5381807" cy="3394075"/>
          </a:xfrm>
          <a:prstGeom prst="rect">
            <a:avLst/>
          </a:prstGeom>
        </p:spPr>
      </p:pic>
    </p:spTree>
    <p:extLst>
      <p:ext uri="{BB962C8B-B14F-4D97-AF65-F5344CB8AC3E}">
        <p14:creationId xmlns:p14="http://schemas.microsoft.com/office/powerpoint/2010/main" val="2903195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4571E-4749-4CCA-9E2D-8D25D66BF85F}"/>
              </a:ext>
            </a:extLst>
          </p:cNvPr>
          <p:cNvSpPr>
            <a:spLocks noGrp="1"/>
          </p:cNvSpPr>
          <p:nvPr>
            <p:ph type="title"/>
          </p:nvPr>
        </p:nvSpPr>
        <p:spPr/>
        <p:txBody>
          <a:bodyPr/>
          <a:lstStyle/>
          <a:p>
            <a:r>
              <a:rPr lang="en-US" dirty="0"/>
              <a:t>Demo: My NCBI – Shared Settings</a:t>
            </a:r>
          </a:p>
        </p:txBody>
      </p:sp>
      <p:pic>
        <p:nvPicPr>
          <p:cNvPr id="4" name="Content Placeholder 3" descr="Pop up box that allows you to choose the settings that you would like to share." title="My NCBI Shared Settings">
            <a:extLst>
              <a:ext uri="{FF2B5EF4-FFF2-40B4-BE49-F238E27FC236}">
                <a16:creationId xmlns:a16="http://schemas.microsoft.com/office/drawing/2014/main" id="{C2E2F75A-20E7-4981-9E1F-AA0142192308}"/>
              </a:ext>
            </a:extLst>
          </p:cNvPr>
          <p:cNvPicPr>
            <a:picLocks noGrp="1" noChangeAspect="1"/>
          </p:cNvPicPr>
          <p:nvPr>
            <p:ph idx="1"/>
          </p:nvPr>
        </p:nvPicPr>
        <p:blipFill>
          <a:blip r:embed="rId2"/>
          <a:stretch>
            <a:fillRect/>
          </a:stretch>
        </p:blipFill>
        <p:spPr>
          <a:xfrm>
            <a:off x="457200" y="1570314"/>
            <a:ext cx="8229600" cy="2653747"/>
          </a:xfrm>
          <a:prstGeom prst="rect">
            <a:avLst/>
          </a:prstGeom>
        </p:spPr>
      </p:pic>
    </p:spTree>
    <p:extLst>
      <p:ext uri="{BB962C8B-B14F-4D97-AF65-F5344CB8AC3E}">
        <p14:creationId xmlns:p14="http://schemas.microsoft.com/office/powerpoint/2010/main" val="2329868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E03DE-1EB7-4323-B398-256E8DF29A3E}"/>
              </a:ext>
            </a:extLst>
          </p:cNvPr>
          <p:cNvSpPr>
            <a:spLocks noGrp="1"/>
          </p:cNvSpPr>
          <p:nvPr>
            <p:ph type="title"/>
          </p:nvPr>
        </p:nvSpPr>
        <p:spPr/>
        <p:txBody>
          <a:bodyPr>
            <a:normAutofit/>
          </a:bodyPr>
          <a:lstStyle/>
          <a:p>
            <a:r>
              <a:rPr lang="en-US" dirty="0"/>
              <a:t>Demo: Submission Utility</a:t>
            </a:r>
          </a:p>
        </p:txBody>
      </p:sp>
      <p:sp>
        <p:nvSpPr>
          <p:cNvPr id="3" name="Content Placeholder 2">
            <a:extLst>
              <a:ext uri="{FF2B5EF4-FFF2-40B4-BE49-F238E27FC236}">
                <a16:creationId xmlns:a16="http://schemas.microsoft.com/office/drawing/2014/main" id="{67FD6D16-3C3E-42AA-9217-2E52C653C405}"/>
              </a:ext>
            </a:extLst>
          </p:cNvPr>
          <p:cNvSpPr>
            <a:spLocks noGrp="1"/>
          </p:cNvSpPr>
          <p:nvPr>
            <p:ph idx="1"/>
          </p:nvPr>
        </p:nvSpPr>
        <p:spPr/>
        <p:txBody>
          <a:bodyPr>
            <a:normAutofit fontScale="92500" lnSpcReduction="10000"/>
          </a:bodyPr>
          <a:lstStyle/>
          <a:p>
            <a:r>
              <a:rPr lang="en-US" dirty="0"/>
              <a:t>For LinkOut service:</a:t>
            </a:r>
          </a:p>
          <a:p>
            <a:pPr lvl="1"/>
            <a:r>
              <a:rPr lang="en-US" dirty="0"/>
              <a:t>Use to update your holdings, icon and contact information</a:t>
            </a:r>
          </a:p>
          <a:p>
            <a:pPr lvl="1"/>
            <a:r>
              <a:rPr lang="en-US" dirty="0"/>
              <a:t>Can add a LIBID to connect your holdings in DOCLINE</a:t>
            </a:r>
          </a:p>
          <a:p>
            <a:pPr lvl="1"/>
            <a:r>
              <a:rPr lang="en-US" dirty="0"/>
              <a:t>View list of vendors supplying holdings for the library</a:t>
            </a:r>
          </a:p>
          <a:p>
            <a:pPr lvl="1"/>
            <a:endParaRPr lang="en-US" dirty="0"/>
          </a:p>
          <a:p>
            <a:r>
              <a:rPr lang="en-US" dirty="0">
                <a:hlinkClick r:id="rId3"/>
              </a:rPr>
              <a:t>Submission Utility Link</a:t>
            </a:r>
            <a:endParaRPr lang="en-US" dirty="0"/>
          </a:p>
        </p:txBody>
      </p:sp>
    </p:spTree>
    <p:extLst>
      <p:ext uri="{BB962C8B-B14F-4D97-AF65-F5344CB8AC3E}">
        <p14:creationId xmlns:p14="http://schemas.microsoft.com/office/powerpoint/2010/main" val="977326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Screen you will see if you want to edit your Outside Tool settings." title="Tool Settings for Outside Tool">
            <a:extLst>
              <a:ext uri="{FF2B5EF4-FFF2-40B4-BE49-F238E27FC236}">
                <a16:creationId xmlns:a16="http://schemas.microsoft.com/office/drawing/2014/main" id="{11378265-E263-4A1C-A8F4-4500CEED2E4F}"/>
              </a:ext>
            </a:extLst>
          </p:cNvPr>
          <p:cNvPicPr>
            <a:picLocks noGrp="1" noChangeAspect="1"/>
          </p:cNvPicPr>
          <p:nvPr>
            <p:ph idx="1"/>
          </p:nvPr>
        </p:nvPicPr>
        <p:blipFill>
          <a:blip r:embed="rId3"/>
          <a:stretch>
            <a:fillRect/>
          </a:stretch>
        </p:blipFill>
        <p:spPr>
          <a:xfrm>
            <a:off x="2247900" y="917140"/>
            <a:ext cx="4648201" cy="3737016"/>
          </a:xfrm>
          <a:prstGeom prst="rect">
            <a:avLst/>
          </a:prstGeom>
        </p:spPr>
      </p:pic>
      <p:sp>
        <p:nvSpPr>
          <p:cNvPr id="2" name="Title 1">
            <a:extLst>
              <a:ext uri="{FF2B5EF4-FFF2-40B4-BE49-F238E27FC236}">
                <a16:creationId xmlns:a16="http://schemas.microsoft.com/office/drawing/2014/main" id="{62FB9BC2-9006-4318-B910-2776B5E48C9F}"/>
              </a:ext>
            </a:extLst>
          </p:cNvPr>
          <p:cNvSpPr>
            <a:spLocks noGrp="1"/>
          </p:cNvSpPr>
          <p:nvPr>
            <p:ph type="title"/>
          </p:nvPr>
        </p:nvSpPr>
        <p:spPr/>
        <p:txBody>
          <a:bodyPr/>
          <a:lstStyle/>
          <a:p>
            <a:r>
              <a:rPr lang="en-US" dirty="0"/>
              <a:t>Demo: Outside Tool Updates</a:t>
            </a:r>
          </a:p>
        </p:txBody>
      </p:sp>
    </p:spTree>
    <p:extLst>
      <p:ext uri="{BB962C8B-B14F-4D97-AF65-F5344CB8AC3E}">
        <p14:creationId xmlns:p14="http://schemas.microsoft.com/office/powerpoint/2010/main" val="3849652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D1B9F03-7C52-4FC1-B6DD-296B7EC907AF}"/>
              </a:ext>
            </a:extLst>
          </p:cNvPr>
          <p:cNvSpPr>
            <a:spLocks noGrp="1"/>
          </p:cNvSpPr>
          <p:nvPr>
            <p:ph type="title"/>
          </p:nvPr>
        </p:nvSpPr>
        <p:spPr/>
        <p:txBody>
          <a:bodyPr/>
          <a:lstStyle/>
          <a:p>
            <a:r>
              <a:rPr lang="en-US" dirty="0"/>
              <a:t>Duplicate Icons</a:t>
            </a:r>
          </a:p>
        </p:txBody>
      </p:sp>
      <p:pic>
        <p:nvPicPr>
          <p:cNvPr id="5" name="Content Placeholder 4" descr="Image shows duplicate icons on a citation in PubMed with a notation of where they were linking." title="Duplicate icons on citation in PubMed">
            <a:extLst>
              <a:ext uri="{FF2B5EF4-FFF2-40B4-BE49-F238E27FC236}">
                <a16:creationId xmlns:a16="http://schemas.microsoft.com/office/drawing/2014/main" id="{2D10100D-C6DD-496E-A188-78E89A4FF342}"/>
              </a:ext>
            </a:extLst>
          </p:cNvPr>
          <p:cNvPicPr>
            <a:picLocks noGrp="1" noChangeAspect="1"/>
          </p:cNvPicPr>
          <p:nvPr>
            <p:ph idx="4294967295"/>
          </p:nvPr>
        </p:nvPicPr>
        <p:blipFill rotWithShape="1">
          <a:blip r:embed="rId2">
            <a:extLst>
              <a:ext uri="{28A0092B-C50C-407E-A947-70E740481C1C}">
                <a14:useLocalDpi xmlns:a14="http://schemas.microsoft.com/office/drawing/2010/main" val="0"/>
              </a:ext>
            </a:extLst>
          </a:blip>
          <a:srcRect l="55064" t="7237" b="43874"/>
          <a:stretch/>
        </p:blipFill>
        <p:spPr>
          <a:xfrm>
            <a:off x="1652588" y="971550"/>
            <a:ext cx="5838825" cy="3603625"/>
          </a:xfrm>
        </p:spPr>
      </p:pic>
    </p:spTree>
    <p:extLst>
      <p:ext uri="{BB962C8B-B14F-4D97-AF65-F5344CB8AC3E}">
        <p14:creationId xmlns:p14="http://schemas.microsoft.com/office/powerpoint/2010/main" val="2577947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2113E-CBE7-4BDE-8E42-409021756E14}"/>
              </a:ext>
            </a:extLst>
          </p:cNvPr>
          <p:cNvSpPr>
            <a:spLocks noGrp="1"/>
          </p:cNvSpPr>
          <p:nvPr>
            <p:ph type="title"/>
          </p:nvPr>
        </p:nvSpPr>
        <p:spPr/>
        <p:txBody>
          <a:bodyPr/>
          <a:lstStyle/>
          <a:p>
            <a:r>
              <a:rPr lang="en-US" dirty="0"/>
              <a:t>Troubleshooting Duplicate Icons</a:t>
            </a:r>
          </a:p>
        </p:txBody>
      </p:sp>
      <p:sp>
        <p:nvSpPr>
          <p:cNvPr id="3" name="Content Placeholder 2">
            <a:extLst>
              <a:ext uri="{FF2B5EF4-FFF2-40B4-BE49-F238E27FC236}">
                <a16:creationId xmlns:a16="http://schemas.microsoft.com/office/drawing/2014/main" id="{0BB0DAE5-DB6B-45EE-807D-1170E0315EAA}"/>
              </a:ext>
            </a:extLst>
          </p:cNvPr>
          <p:cNvSpPr>
            <a:spLocks noGrp="1"/>
          </p:cNvSpPr>
          <p:nvPr>
            <p:ph idx="1"/>
          </p:nvPr>
        </p:nvSpPr>
        <p:spPr/>
        <p:txBody>
          <a:bodyPr>
            <a:normAutofit/>
          </a:bodyPr>
          <a:lstStyle/>
          <a:p>
            <a:r>
              <a:rPr lang="en-US" dirty="0"/>
              <a:t>Confirm the service(s) you are using</a:t>
            </a:r>
          </a:p>
          <a:p>
            <a:r>
              <a:rPr lang="en-US" dirty="0"/>
              <a:t>Determine how are your holdings set up</a:t>
            </a:r>
          </a:p>
          <a:p>
            <a:pPr lvl="1"/>
            <a:r>
              <a:rPr lang="en-US" dirty="0"/>
              <a:t>Vendor file AND manually added holdings</a:t>
            </a:r>
          </a:p>
          <a:p>
            <a:pPr lvl="1"/>
            <a:r>
              <a:rPr lang="en-US" dirty="0"/>
              <a:t>Multiple vendors’ files</a:t>
            </a:r>
          </a:p>
          <a:p>
            <a:r>
              <a:rPr lang="en-US" dirty="0"/>
              <a:t>Check the icon URL in PubMed and determine which one is correct</a:t>
            </a:r>
          </a:p>
        </p:txBody>
      </p:sp>
    </p:spTree>
    <p:extLst>
      <p:ext uri="{BB962C8B-B14F-4D97-AF65-F5344CB8AC3E}">
        <p14:creationId xmlns:p14="http://schemas.microsoft.com/office/powerpoint/2010/main" val="58863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descr="The library is at the center as they are able to get assistance from the National Library of Medicine, the National Network of Libraries of Medicine, and the vendors. " title="Diagram of Support Structure"/>
          <p:cNvGraphicFramePr/>
          <p:nvPr>
            <p:extLst>
              <p:ext uri="{D42A27DB-BD31-4B8C-83A1-F6EECF244321}">
                <p14:modId xmlns:p14="http://schemas.microsoft.com/office/powerpoint/2010/main" val="1220449167"/>
              </p:ext>
            </p:extLst>
          </p:nvPr>
        </p:nvGraphicFramePr>
        <p:xfrm>
          <a:off x="800100" y="1123950"/>
          <a:ext cx="7543800"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a:bodyPr>
          <a:lstStyle/>
          <a:p>
            <a:r>
              <a:rPr lang="en-US" dirty="0"/>
              <a:t>Support Structure</a:t>
            </a:r>
          </a:p>
        </p:txBody>
      </p:sp>
      <p:sp>
        <p:nvSpPr>
          <p:cNvPr id="2" name="Up-Down Arrow 1" descr="Double headed arrow indicating communication between the National Library of Medicine and the National Network of Libraries of Medicine. " title="Double headed arrow"/>
          <p:cNvSpPr/>
          <p:nvPr/>
        </p:nvSpPr>
        <p:spPr>
          <a:xfrm rot="2728175">
            <a:off x="2408568" y="2088900"/>
            <a:ext cx="304800" cy="899148"/>
          </a:xfrm>
          <a:prstGeom prst="upDownArrow">
            <a:avLst/>
          </a:prstGeom>
          <a:solidFill>
            <a:srgbClr val="C4AD64"/>
          </a:solidFill>
          <a:ln>
            <a:noFill/>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5" name="Up-Down Arrow 4" descr="Double headed arrow indicating communication between the National Library of Medicine and the vendors. " title="Double headed arrow"/>
          <p:cNvSpPr/>
          <p:nvPr/>
        </p:nvSpPr>
        <p:spPr>
          <a:xfrm rot="19062435">
            <a:off x="6206460" y="2077713"/>
            <a:ext cx="304800" cy="899148"/>
          </a:xfrm>
          <a:prstGeom prst="upDownArrow">
            <a:avLst/>
          </a:prstGeom>
          <a:solidFill>
            <a:srgbClr val="C4AD64"/>
          </a:solidFill>
          <a:ln>
            <a:noFill/>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0571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1CEAF-3ACA-4DDE-B32E-7E8FC688699B}"/>
              </a:ext>
            </a:extLst>
          </p:cNvPr>
          <p:cNvSpPr>
            <a:spLocks noGrp="1"/>
          </p:cNvSpPr>
          <p:nvPr>
            <p:ph type="title"/>
          </p:nvPr>
        </p:nvSpPr>
        <p:spPr/>
        <p:txBody>
          <a:bodyPr/>
          <a:lstStyle/>
          <a:p>
            <a:r>
              <a:rPr lang="en-US" dirty="0"/>
              <a:t>Proxy Access</a:t>
            </a:r>
          </a:p>
        </p:txBody>
      </p:sp>
      <p:sp>
        <p:nvSpPr>
          <p:cNvPr id="3" name="Content Placeholder 2">
            <a:extLst>
              <a:ext uri="{FF2B5EF4-FFF2-40B4-BE49-F238E27FC236}">
                <a16:creationId xmlns:a16="http://schemas.microsoft.com/office/drawing/2014/main" id="{6B5795D1-1774-4362-BC7C-3821BF39A150}"/>
              </a:ext>
            </a:extLst>
          </p:cNvPr>
          <p:cNvSpPr>
            <a:spLocks noGrp="1"/>
          </p:cNvSpPr>
          <p:nvPr>
            <p:ph idx="1"/>
          </p:nvPr>
        </p:nvSpPr>
        <p:spPr/>
        <p:txBody>
          <a:bodyPr>
            <a:normAutofit/>
          </a:bodyPr>
          <a:lstStyle/>
          <a:p>
            <a:r>
              <a:rPr lang="en-US" dirty="0"/>
              <a:t>How you integrate a proxy is up to you</a:t>
            </a:r>
          </a:p>
          <a:p>
            <a:r>
              <a:rPr lang="en-US" dirty="0"/>
              <a:t>Methods we have seen:</a:t>
            </a:r>
          </a:p>
          <a:p>
            <a:pPr lvl="1"/>
            <a:r>
              <a:rPr lang="en-US" dirty="0"/>
              <a:t>With the special URL</a:t>
            </a:r>
          </a:p>
          <a:p>
            <a:pPr lvl="1"/>
            <a:r>
              <a:rPr lang="en-US" dirty="0"/>
              <a:t>As a part of the link resolver</a:t>
            </a:r>
          </a:p>
        </p:txBody>
      </p:sp>
    </p:spTree>
    <p:extLst>
      <p:ext uri="{BB962C8B-B14F-4D97-AF65-F5344CB8AC3E}">
        <p14:creationId xmlns:p14="http://schemas.microsoft.com/office/powerpoint/2010/main" val="2613429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Broken Links</a:t>
            </a:r>
          </a:p>
        </p:txBody>
      </p:sp>
      <p:sp>
        <p:nvSpPr>
          <p:cNvPr id="3" name="Content Placeholder 2"/>
          <p:cNvSpPr>
            <a:spLocks noGrp="1"/>
          </p:cNvSpPr>
          <p:nvPr>
            <p:ph idx="1"/>
          </p:nvPr>
        </p:nvSpPr>
        <p:spPr/>
        <p:txBody>
          <a:bodyPr>
            <a:normAutofit fontScale="92500" lnSpcReduction="20000"/>
          </a:bodyPr>
          <a:lstStyle/>
          <a:p>
            <a:r>
              <a:rPr lang="en-US" dirty="0"/>
              <a:t>Publisher Icon</a:t>
            </a:r>
          </a:p>
          <a:p>
            <a:pPr lvl="1"/>
            <a:r>
              <a:rPr lang="en-US" dirty="0"/>
              <a:t>Information supplied by the publisher, so they will need to submit correct information</a:t>
            </a:r>
          </a:p>
          <a:p>
            <a:r>
              <a:rPr lang="en-US" dirty="0"/>
              <a:t>Library Icon</a:t>
            </a:r>
          </a:p>
          <a:p>
            <a:pPr lvl="1"/>
            <a:r>
              <a:rPr lang="en-US" dirty="0"/>
              <a:t>Corrections depend on how the icon is created</a:t>
            </a:r>
          </a:p>
          <a:p>
            <a:pPr lvl="1"/>
            <a:r>
              <a:rPr lang="en-US" dirty="0"/>
              <a:t>For LinkOut: vendor supplied, or manually added?</a:t>
            </a:r>
          </a:p>
          <a:p>
            <a:pPr lvl="1"/>
            <a:r>
              <a:rPr lang="en-US" dirty="0"/>
              <a:t>For Outside Tool and LinkOut Local: link resolver not resolving correctly</a:t>
            </a:r>
          </a:p>
        </p:txBody>
      </p:sp>
    </p:spTree>
    <p:extLst>
      <p:ext uri="{BB962C8B-B14F-4D97-AF65-F5344CB8AC3E}">
        <p14:creationId xmlns:p14="http://schemas.microsoft.com/office/powerpoint/2010/main" val="2211018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83BE5-3415-4CAB-ADB9-11BA7515B91A}"/>
              </a:ext>
            </a:extLst>
          </p:cNvPr>
          <p:cNvSpPr>
            <a:spLocks noGrp="1"/>
          </p:cNvSpPr>
          <p:nvPr>
            <p:ph type="title"/>
          </p:nvPr>
        </p:nvSpPr>
        <p:spPr/>
        <p:txBody>
          <a:bodyPr/>
          <a:lstStyle/>
          <a:p>
            <a:r>
              <a:rPr lang="en-US" dirty="0"/>
              <a:t>How to Get Help</a:t>
            </a:r>
          </a:p>
        </p:txBody>
      </p:sp>
      <p:sp>
        <p:nvSpPr>
          <p:cNvPr id="3" name="Content Placeholder 2">
            <a:extLst>
              <a:ext uri="{FF2B5EF4-FFF2-40B4-BE49-F238E27FC236}">
                <a16:creationId xmlns:a16="http://schemas.microsoft.com/office/drawing/2014/main" id="{A2E0395F-311B-4233-A295-1B0E115A705D}"/>
              </a:ext>
            </a:extLst>
          </p:cNvPr>
          <p:cNvSpPr>
            <a:spLocks noGrp="1"/>
          </p:cNvSpPr>
          <p:nvPr>
            <p:ph idx="1"/>
          </p:nvPr>
        </p:nvSpPr>
        <p:spPr/>
        <p:txBody>
          <a:bodyPr>
            <a:normAutofit fontScale="92500" lnSpcReduction="10000"/>
          </a:bodyPr>
          <a:lstStyle/>
          <a:p>
            <a:r>
              <a:rPr lang="en-US" dirty="0"/>
              <a:t>Submit a ticket</a:t>
            </a:r>
          </a:p>
          <a:p>
            <a:pPr lvl="1"/>
            <a:r>
              <a:rPr lang="en-US" dirty="0">
                <a:hlinkClick r:id="rId3"/>
              </a:rPr>
              <a:t>https://support.nlm.nih.gov</a:t>
            </a:r>
            <a:r>
              <a:rPr lang="en-US" dirty="0"/>
              <a:t> </a:t>
            </a:r>
          </a:p>
          <a:p>
            <a:r>
              <a:rPr lang="en-US" dirty="0"/>
              <a:t>Email us</a:t>
            </a:r>
          </a:p>
          <a:p>
            <a:pPr lvl="1"/>
            <a:r>
              <a:rPr lang="en-US" dirty="0">
                <a:hlinkClick r:id="rId4"/>
              </a:rPr>
              <a:t>Lib-linkout@ncbi.nlm.nih.gov</a:t>
            </a:r>
            <a:endParaRPr lang="en-US" dirty="0"/>
          </a:p>
          <a:p>
            <a:r>
              <a:rPr lang="en-US" dirty="0"/>
              <a:t>Include:</a:t>
            </a:r>
          </a:p>
          <a:p>
            <a:pPr lvl="1"/>
            <a:r>
              <a:rPr lang="en-US" dirty="0" err="1"/>
              <a:t>NameAbbr</a:t>
            </a:r>
            <a:r>
              <a:rPr lang="en-US" dirty="0"/>
              <a:t> (username) and the link you use to access PubMed</a:t>
            </a:r>
          </a:p>
        </p:txBody>
      </p:sp>
    </p:spTree>
    <p:extLst>
      <p:ext uri="{BB962C8B-B14F-4D97-AF65-F5344CB8AC3E}">
        <p14:creationId xmlns:p14="http://schemas.microsoft.com/office/powerpoint/2010/main" val="4088602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3400" y="1047750"/>
            <a:ext cx="8229600" cy="1952625"/>
          </a:xfrm>
        </p:spPr>
        <p:txBody>
          <a:bodyPr>
            <a:normAutofit/>
          </a:bodyPr>
          <a:lstStyle/>
          <a:p>
            <a:r>
              <a:rPr lang="en-US" dirty="0"/>
              <a:t>Questions?</a:t>
            </a:r>
            <a:endParaRPr lang="en-US" sz="3600" dirty="0"/>
          </a:p>
        </p:txBody>
      </p:sp>
    </p:spTree>
    <p:extLst>
      <p:ext uri="{BB962C8B-B14F-4D97-AF65-F5344CB8AC3E}">
        <p14:creationId xmlns:p14="http://schemas.microsoft.com/office/powerpoint/2010/main" val="1378237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err="1"/>
              <a:t>LinkOut</a:t>
            </a:r>
            <a:r>
              <a:rPr lang="en-US" dirty="0"/>
              <a:t> for Libraries?</a:t>
            </a:r>
          </a:p>
        </p:txBody>
      </p:sp>
      <p:sp>
        <p:nvSpPr>
          <p:cNvPr id="3" name="Content Placeholder 2"/>
          <p:cNvSpPr>
            <a:spLocks noGrp="1"/>
          </p:cNvSpPr>
          <p:nvPr>
            <p:ph idx="1"/>
          </p:nvPr>
        </p:nvSpPr>
        <p:spPr/>
        <p:txBody>
          <a:bodyPr>
            <a:normAutofit/>
          </a:bodyPr>
          <a:lstStyle/>
          <a:p>
            <a:r>
              <a:rPr lang="en-US" dirty="0"/>
              <a:t>Libraries link directly from the PubMed citations to:</a:t>
            </a:r>
          </a:p>
          <a:p>
            <a:pPr lvl="1"/>
            <a:r>
              <a:rPr lang="en-US" dirty="0"/>
              <a:t>Full text of the article</a:t>
            </a:r>
          </a:p>
          <a:p>
            <a:pPr lvl="1"/>
            <a:r>
              <a:rPr lang="en-US" dirty="0"/>
              <a:t>Method to order the article (ILL)</a:t>
            </a:r>
          </a:p>
          <a:p>
            <a:pPr lvl="1"/>
            <a:r>
              <a:rPr lang="en-US" dirty="0"/>
              <a:t>Call number information in the library’s catalog</a:t>
            </a:r>
          </a:p>
        </p:txBody>
      </p:sp>
    </p:spTree>
    <p:extLst>
      <p:ext uri="{BB962C8B-B14F-4D97-AF65-F5344CB8AC3E}">
        <p14:creationId xmlns:p14="http://schemas.microsoft.com/office/powerpoint/2010/main" val="15147922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r>
              <a:rPr lang="en-US" dirty="0"/>
              <a:t>What does LinkOut look like?</a:t>
            </a:r>
          </a:p>
        </p:txBody>
      </p:sp>
      <p:pic>
        <p:nvPicPr>
          <p:cNvPr id="7" name="Picture 6" descr="PubMed citation showing a publisher icon from JAMA and a library icon from Yale Library in the upper right corner." title="PubMed Citation"/>
          <p:cNvPicPr>
            <a:picLocks noChangeAspect="1"/>
          </p:cNvPicPr>
          <p:nvPr/>
        </p:nvPicPr>
        <p:blipFill>
          <a:blip r:embed="rId3"/>
          <a:stretch>
            <a:fillRect/>
          </a:stretch>
        </p:blipFill>
        <p:spPr>
          <a:xfrm>
            <a:off x="384748" y="205979"/>
            <a:ext cx="8374505" cy="4389346"/>
          </a:xfrm>
          <a:prstGeom prst="rect">
            <a:avLst/>
          </a:prstGeom>
        </p:spPr>
      </p:pic>
    </p:spTree>
    <p:extLst>
      <p:ext uri="{BB962C8B-B14F-4D97-AF65-F5344CB8AC3E}">
        <p14:creationId xmlns:p14="http://schemas.microsoft.com/office/powerpoint/2010/main" val="97380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51944-1B51-4A6A-B6B4-712F25E3C036}"/>
              </a:ext>
            </a:extLst>
          </p:cNvPr>
          <p:cNvSpPr>
            <a:spLocks noGrp="1"/>
          </p:cNvSpPr>
          <p:nvPr>
            <p:ph type="title"/>
          </p:nvPr>
        </p:nvSpPr>
        <p:spPr/>
        <p:txBody>
          <a:bodyPr>
            <a:normAutofit/>
          </a:bodyPr>
          <a:lstStyle/>
          <a:p>
            <a:r>
              <a:rPr lang="en-US" dirty="0"/>
              <a:t>LinkOut – More Resources</a:t>
            </a:r>
          </a:p>
        </p:txBody>
      </p:sp>
      <p:pic>
        <p:nvPicPr>
          <p:cNvPr id="4" name="Content Placeholder 3" descr="Expanded LinkOut - More Resources section under the PubMed abstract. This citation has additional full text sources and MedlinePlus Health information." title="LinkOut - More Resources Section">
            <a:extLst>
              <a:ext uri="{FF2B5EF4-FFF2-40B4-BE49-F238E27FC236}">
                <a16:creationId xmlns:a16="http://schemas.microsoft.com/office/drawing/2014/main" id="{3CD517CB-0FEF-422E-9E85-7F75C67AF702}"/>
              </a:ext>
            </a:extLst>
          </p:cNvPr>
          <p:cNvPicPr>
            <a:picLocks noGrp="1" noChangeAspect="1"/>
          </p:cNvPicPr>
          <p:nvPr>
            <p:ph idx="1"/>
          </p:nvPr>
        </p:nvPicPr>
        <p:blipFill>
          <a:blip r:embed="rId2"/>
          <a:stretch>
            <a:fillRect/>
          </a:stretch>
        </p:blipFill>
        <p:spPr>
          <a:xfrm>
            <a:off x="486286" y="1578140"/>
            <a:ext cx="8171428" cy="2638095"/>
          </a:xfrm>
          <a:prstGeom prst="rect">
            <a:avLst/>
          </a:prstGeom>
        </p:spPr>
      </p:pic>
    </p:spTree>
    <p:extLst>
      <p:ext uri="{BB962C8B-B14F-4D97-AF65-F5344CB8AC3E}">
        <p14:creationId xmlns:p14="http://schemas.microsoft.com/office/powerpoint/2010/main" val="2268451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18FC4-DD5E-49B4-A856-C2902EE7B7B2}"/>
              </a:ext>
            </a:extLst>
          </p:cNvPr>
          <p:cNvSpPr>
            <a:spLocks noGrp="1"/>
          </p:cNvSpPr>
          <p:nvPr>
            <p:ph type="title"/>
          </p:nvPr>
        </p:nvSpPr>
        <p:spPr/>
        <p:txBody>
          <a:bodyPr/>
          <a:lstStyle/>
          <a:p>
            <a:r>
              <a:rPr lang="en-US" dirty="0"/>
              <a:t>LinkOut Process</a:t>
            </a:r>
          </a:p>
        </p:txBody>
      </p:sp>
      <p:graphicFrame>
        <p:nvGraphicFramePr>
          <p:cNvPr id="4" name="Diagram 3" descr="This diagram shows how the LinkOut process works from start to finish. The first step is to pick a service based on where you want to see the icon. Next, register for the appropriate service. Then set your holdings either manually, in an XML file, or through a link resolver. Next you will activate the icon in PubMed and see the icon on citations in PubMed. Once you click on the icon you will get to the article, typically online full text or an ILL form to request it." title="Process of picking a LinkOut service">
            <a:extLst>
              <a:ext uri="{FF2B5EF4-FFF2-40B4-BE49-F238E27FC236}">
                <a16:creationId xmlns:a16="http://schemas.microsoft.com/office/drawing/2014/main" id="{C0AAFC1C-4207-4EAC-9A99-D07480DB7BDD}"/>
              </a:ext>
            </a:extLst>
          </p:cNvPr>
          <p:cNvGraphicFramePr/>
          <p:nvPr>
            <p:extLst>
              <p:ext uri="{D42A27DB-BD31-4B8C-83A1-F6EECF244321}">
                <p14:modId xmlns:p14="http://schemas.microsoft.com/office/powerpoint/2010/main" val="1944300755"/>
              </p:ext>
            </p:extLst>
          </p:nvPr>
        </p:nvGraphicFramePr>
        <p:xfrm>
          <a:off x="914400" y="988814"/>
          <a:ext cx="7315200" cy="31658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09987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Services</a:t>
            </a:r>
          </a:p>
        </p:txBody>
      </p:sp>
      <p:sp>
        <p:nvSpPr>
          <p:cNvPr id="3" name="Content Placeholder 2"/>
          <p:cNvSpPr>
            <a:spLocks noGrp="1"/>
          </p:cNvSpPr>
          <p:nvPr>
            <p:ph idx="1"/>
          </p:nvPr>
        </p:nvSpPr>
        <p:spPr/>
        <p:txBody>
          <a:bodyPr>
            <a:normAutofit fontScale="92500" lnSpcReduction="10000"/>
          </a:bodyPr>
          <a:lstStyle/>
          <a:p>
            <a:r>
              <a:rPr lang="en-US" dirty="0"/>
              <a:t>LinkOut via Submission Utility</a:t>
            </a:r>
          </a:p>
          <a:p>
            <a:pPr lvl="1"/>
            <a:r>
              <a:rPr lang="en-US" dirty="0"/>
              <a:t>Just your holdings via Submission Utility interface</a:t>
            </a:r>
          </a:p>
          <a:p>
            <a:pPr lvl="1"/>
            <a:r>
              <a:rPr lang="en-US" dirty="0"/>
              <a:t>Just your holdings provided in XML by a vendor</a:t>
            </a:r>
          </a:p>
          <a:p>
            <a:r>
              <a:rPr lang="en-US" dirty="0"/>
              <a:t>Outside Tool</a:t>
            </a:r>
          </a:p>
          <a:p>
            <a:pPr lvl="1"/>
            <a:r>
              <a:rPr lang="en-US" dirty="0"/>
              <a:t>Every citation gets an icon</a:t>
            </a:r>
          </a:p>
          <a:p>
            <a:r>
              <a:rPr lang="en-US" dirty="0"/>
              <a:t>LinkOut Local</a:t>
            </a:r>
          </a:p>
          <a:p>
            <a:pPr lvl="1"/>
            <a:r>
              <a:rPr lang="en-US" dirty="0"/>
              <a:t>Just your holdings provided in XML by library</a:t>
            </a:r>
          </a:p>
        </p:txBody>
      </p:sp>
    </p:spTree>
    <p:extLst>
      <p:ext uri="{BB962C8B-B14F-4D97-AF65-F5344CB8AC3E}">
        <p14:creationId xmlns:p14="http://schemas.microsoft.com/office/powerpoint/2010/main" val="2902450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LinkOut via Submission Utility</a:t>
            </a:r>
          </a:p>
        </p:txBody>
      </p:sp>
      <p:sp>
        <p:nvSpPr>
          <p:cNvPr id="3" name="Content Placeholder 2"/>
          <p:cNvSpPr>
            <a:spLocks noGrp="1"/>
          </p:cNvSpPr>
          <p:nvPr>
            <p:ph idx="1"/>
          </p:nvPr>
        </p:nvSpPr>
        <p:spPr/>
        <p:txBody>
          <a:bodyPr>
            <a:normAutofit fontScale="92500"/>
          </a:bodyPr>
          <a:lstStyle/>
          <a:p>
            <a:r>
              <a:rPr lang="en-US" dirty="0"/>
              <a:t>Icon only on the library’s holdings</a:t>
            </a:r>
          </a:p>
          <a:p>
            <a:r>
              <a:rPr lang="en-US" dirty="0"/>
              <a:t>Holdings can be manually entered or supplied by a vendor</a:t>
            </a:r>
          </a:p>
          <a:p>
            <a:endParaRPr lang="en-US" dirty="0"/>
          </a:p>
          <a:p>
            <a:r>
              <a:rPr lang="en-US" dirty="0"/>
              <a:t>Registration: </a:t>
            </a:r>
            <a:r>
              <a:rPr lang="en-US" u="sng" dirty="0">
                <a:hlinkClick r:id="rId3"/>
              </a:rPr>
              <a:t>https://www.ncbi.nlm.nih.gov/books/NBK3808/</a:t>
            </a:r>
            <a:r>
              <a:rPr lang="en-US" u="sng" dirty="0"/>
              <a:t> </a:t>
            </a:r>
            <a:endParaRPr lang="en-US" dirty="0"/>
          </a:p>
        </p:txBody>
      </p:sp>
    </p:spTree>
    <p:extLst>
      <p:ext uri="{BB962C8B-B14F-4D97-AF65-F5344CB8AC3E}">
        <p14:creationId xmlns:p14="http://schemas.microsoft.com/office/powerpoint/2010/main" val="534505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Outside Tool</a:t>
            </a:r>
          </a:p>
        </p:txBody>
      </p:sp>
      <p:sp>
        <p:nvSpPr>
          <p:cNvPr id="3" name="Content Placeholder 2"/>
          <p:cNvSpPr>
            <a:spLocks noGrp="1"/>
          </p:cNvSpPr>
          <p:nvPr>
            <p:ph idx="1"/>
          </p:nvPr>
        </p:nvSpPr>
        <p:spPr/>
        <p:txBody>
          <a:bodyPr>
            <a:normAutofit fontScale="92500"/>
          </a:bodyPr>
          <a:lstStyle/>
          <a:p>
            <a:r>
              <a:rPr lang="en-US" dirty="0"/>
              <a:t>Icon on every citation in PubMed</a:t>
            </a:r>
          </a:p>
          <a:p>
            <a:r>
              <a:rPr lang="en-US" dirty="0"/>
              <a:t>Uses a link resolver</a:t>
            </a:r>
          </a:p>
          <a:p>
            <a:r>
              <a:rPr lang="en-US" dirty="0"/>
              <a:t>Link must point to full text, ILL, or catalog record</a:t>
            </a:r>
          </a:p>
          <a:p>
            <a:endParaRPr lang="en-US" dirty="0"/>
          </a:p>
          <a:p>
            <a:r>
              <a:rPr lang="en-US" dirty="0"/>
              <a:t>Registration: </a:t>
            </a:r>
            <a:r>
              <a:rPr lang="en-US" u="sng" dirty="0">
                <a:hlinkClick r:id="rId3"/>
              </a:rPr>
              <a:t>https://www.ncbi.nlm.nih.gov/books/NBK3803/</a:t>
            </a:r>
            <a:r>
              <a:rPr lang="en-US" u="sng" dirty="0"/>
              <a:t> </a:t>
            </a:r>
            <a:endParaRPr lang="en-US" dirty="0"/>
          </a:p>
          <a:p>
            <a:pPr marL="0" indent="0">
              <a:buNone/>
            </a:pPr>
            <a:endParaRPr lang="en-US" dirty="0"/>
          </a:p>
        </p:txBody>
      </p:sp>
    </p:spTree>
    <p:extLst>
      <p:ext uri="{BB962C8B-B14F-4D97-AF65-F5344CB8AC3E}">
        <p14:creationId xmlns:p14="http://schemas.microsoft.com/office/powerpoint/2010/main" val="905271717"/>
      </p:ext>
    </p:extLst>
  </p:cSld>
  <p:clrMapOvr>
    <a:masterClrMapping/>
  </p:clrMapOvr>
</p:sld>
</file>

<file path=ppt/theme/theme1.xml><?xml version="1.0" encoding="utf-8"?>
<a:theme xmlns:a="http://schemas.openxmlformats.org/drawingml/2006/main" name="NIH NLM logo grey">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NIH NLM logo grey</Template>
  <TotalTime>4884</TotalTime>
  <Words>631</Words>
  <Application>Microsoft Office PowerPoint</Application>
  <PresentationFormat>On-screen Show (16:9)</PresentationFormat>
  <Paragraphs>138</Paragraphs>
  <Slides>23</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NIH NLM logo grey</vt:lpstr>
      <vt:lpstr>LinkOut for Libraries: From Icons to Full Text and Everything in Between</vt:lpstr>
      <vt:lpstr>Support Structure</vt:lpstr>
      <vt:lpstr>What is LinkOut for Libraries?</vt:lpstr>
      <vt:lpstr>What does LinkOut look like?</vt:lpstr>
      <vt:lpstr>LinkOut – More Resources</vt:lpstr>
      <vt:lpstr>LinkOut Process</vt:lpstr>
      <vt:lpstr>Three Services</vt:lpstr>
      <vt:lpstr>LinkOut via Submission Utility</vt:lpstr>
      <vt:lpstr>Outside Tool</vt:lpstr>
      <vt:lpstr>LinkOut Local</vt:lpstr>
      <vt:lpstr>Compare the Services</vt:lpstr>
      <vt:lpstr>How to See the Icons</vt:lpstr>
      <vt:lpstr>Demo: My NCBI – LinkOut Filters</vt:lpstr>
      <vt:lpstr>Demo: My NCBI – Outside Tool Preferences</vt:lpstr>
      <vt:lpstr>Demo: My NCBI – Shared Settings</vt:lpstr>
      <vt:lpstr>Demo: Submission Utility</vt:lpstr>
      <vt:lpstr>Demo: Outside Tool Updates</vt:lpstr>
      <vt:lpstr>Duplicate Icons</vt:lpstr>
      <vt:lpstr>Troubleshooting Duplicate Icons</vt:lpstr>
      <vt:lpstr>Proxy Access</vt:lpstr>
      <vt:lpstr>Broken Links</vt:lpstr>
      <vt:lpstr>How to Get Help</vt:lpstr>
      <vt:lpstr>Questions?</vt:lpstr>
    </vt:vector>
  </TitlesOfParts>
  <Company>National Library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LinkOut! A user’s view into capacity building &amp; technical assistance</dc:title>
  <dc:creator>Helson, Sarah (NIH/NLM) [E]</dc:creator>
  <cp:lastModifiedBy>Helson, Sarah (NIH/NLM) [E]</cp:lastModifiedBy>
  <cp:revision>323</cp:revision>
  <cp:lastPrinted>2017-10-13T21:13:08Z</cp:lastPrinted>
  <dcterms:created xsi:type="dcterms:W3CDTF">2015-05-05T20:22:49Z</dcterms:created>
  <dcterms:modified xsi:type="dcterms:W3CDTF">2017-10-24T15:09:07Z</dcterms:modified>
</cp:coreProperties>
</file>