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22" r:id="rId5"/>
    <p:sldId id="325" r:id="rId6"/>
    <p:sldId id="326" r:id="rId7"/>
    <p:sldId id="328" r:id="rId8"/>
    <p:sldId id="329" r:id="rId9"/>
    <p:sldId id="339" r:id="rId10"/>
    <p:sldId id="340" r:id="rId11"/>
    <p:sldId id="341" r:id="rId12"/>
    <p:sldId id="342" r:id="rId13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A3B5C1"/>
    <a:srgbClr val="377EAF"/>
    <a:srgbClr val="86B4DA"/>
    <a:srgbClr val="003A63"/>
    <a:srgbClr val="08293E"/>
    <a:srgbClr val="609CCE"/>
    <a:srgbClr val="4088C4"/>
    <a:srgbClr val="8FD2FF"/>
    <a:srgbClr val="5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159" autoAdjust="0"/>
    <p:restoredTop sz="81765" autoAdjust="0"/>
  </p:normalViewPr>
  <p:slideViewPr>
    <p:cSldViewPr snapToGrid="0" snapToObjects="1" showGuides="1">
      <p:cViewPr varScale="1">
        <p:scale>
          <a:sx n="73" d="100"/>
          <a:sy n="73" d="100"/>
        </p:scale>
        <p:origin x="-1026" y="-96"/>
      </p:cViewPr>
      <p:guideLst>
        <p:guide orient="horz" pos="2371"/>
        <p:guide orient="horz" pos="4046"/>
        <p:guide orient="horz" pos="687"/>
        <p:guide orient="horz" pos="4319"/>
        <p:guide orient="horz" pos="3657"/>
        <p:guide pos="144"/>
        <p:guide pos="5615"/>
        <p:guide pos="2880"/>
      </p:guideLst>
    </p:cSldViewPr>
  </p:slideViewPr>
  <p:outlineViewPr>
    <p:cViewPr>
      <p:scale>
        <a:sx n="33" d="100"/>
        <a:sy n="33" d="100"/>
      </p:scale>
      <p:origin x="0" y="13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napToObjects="1" showGuides="1">
      <p:cViewPr>
        <p:scale>
          <a:sx n="80" d="100"/>
          <a:sy n="80" d="100"/>
        </p:scale>
        <p:origin x="-194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EE843-50CF-4A90-9EC4-80FC6F9CD26E}" type="datetimeFigureOut">
              <a:rPr lang="en-US" smtClean="0">
                <a:latin typeface="Arial" pitchFamily="34" charset="0"/>
                <a:cs typeface="Arial" pitchFamily="34" charset="0"/>
              </a:rPr>
              <a:pPr/>
              <a:t>11/5/2013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800" dirty="0" smtClean="0">
                <a:latin typeface="Arial" pitchFamily="34" charset="0"/>
              </a:rPr>
              <a:t>First Databank, Inc.  All Rights Reserved.</a:t>
            </a:r>
          </a:p>
          <a:p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41526-17FD-4A83-99AD-8BF262C55C76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167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282168E8-5A7C-4672-9A3B-BA14F7331558}" type="datetimeFigureOut">
              <a:rPr lang="en-US" smtClean="0"/>
              <a:pPr/>
              <a:t>11/5/2013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© 2008 Extreme Networks, Inc.  All rights reserved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BA1A982F-05DF-4110-8B37-AC23CDDE2D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52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TAA reordered:</a:t>
            </a:r>
            <a:r>
              <a:rPr lang="en-US" baseline="0" dirty="0" smtClean="0"/>
              <a:t> general to specific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A2A0C-CB67-483F-8450-562A8D61412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TAA - Improved</a:t>
            </a:r>
            <a:r>
              <a:rPr lang="en-US" baseline="0" dirty="0" smtClean="0"/>
              <a:t> transition/clearer differentiation – human use vs. computer interpreted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A2A0C-CB67-483F-8450-562A8D61412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A2A0C-CB67-483F-8450-562A8D61412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7"/>
          <a:stretch/>
        </p:blipFill>
        <p:spPr>
          <a:xfrm>
            <a:off x="0" y="313221"/>
            <a:ext cx="9144000" cy="654477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87" y="313221"/>
            <a:ext cx="1421584" cy="76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6072188" y="0"/>
            <a:ext cx="3071812" cy="108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64805" y="5137809"/>
            <a:ext cx="4300317" cy="572287"/>
          </a:xfrm>
        </p:spPr>
        <p:txBody>
          <a:bodyPr/>
          <a:lstStyle>
            <a:lvl1pPr algn="l">
              <a:defRPr sz="2000" spc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TITLESTYLE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64805" y="5685379"/>
            <a:ext cx="4300317" cy="276442"/>
          </a:xfrm>
        </p:spPr>
        <p:txBody>
          <a:bodyPr/>
          <a:lstStyle>
            <a:lvl1pPr marL="0" indent="0" algn="l">
              <a:buNone/>
              <a:defRPr lang="en-US" sz="1800" b="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00000"/>
              <a:buFontTx/>
              <a:buNone/>
            </a:pPr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64805" y="6175517"/>
            <a:ext cx="2234011" cy="328576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85000"/>
              </a:lnSpc>
              <a:spcAft>
                <a:spcPts val="700"/>
              </a:spcAft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5A5B-6FD1-4E75-90E0-1022EA54FC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28599" y="1104800"/>
            <a:ext cx="8685213" cy="181075"/>
          </a:xfrm>
          <a:prstGeom prst="rect">
            <a:avLst/>
          </a:prstGeom>
          <a:pattFill prst="dkUpDiag">
            <a:fgClr>
              <a:srgbClr val="003A63"/>
            </a:fgClr>
            <a:bgClr>
              <a:srgbClr val="00497A"/>
            </a:bgClr>
          </a:pattFill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None/>
            </a:pPr>
            <a:endParaRPr lang="en-US" sz="2400" b="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28600" y="6225222"/>
            <a:ext cx="8686800" cy="100584"/>
          </a:xfrm>
          <a:prstGeom prst="rect">
            <a:avLst/>
          </a:prstGeom>
          <a:pattFill prst="dkUpDiag">
            <a:fgClr>
              <a:srgbClr val="A49D11"/>
            </a:fgClr>
            <a:bgClr>
              <a:srgbClr val="B9B113"/>
            </a:bgClr>
          </a:pattFill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6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8178" y="1104800"/>
            <a:ext cx="4297680" cy="548640"/>
          </a:xfrm>
          <a:pattFill prst="dkUpDiag">
            <a:fgClr>
              <a:srgbClr val="003A63"/>
            </a:fgClr>
            <a:bgClr>
              <a:srgbClr val="00497A"/>
            </a:bgClr>
          </a:pattFill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buNone/>
              <a:defRPr lang="en-US" sz="2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None/>
            </a:pPr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85000"/>
              </a:lnSpc>
              <a:spcAft>
                <a:spcPts val="700"/>
              </a:spcAft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5A5B-6FD1-4E75-90E0-1022EA54FC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4593890" y="1763713"/>
            <a:ext cx="4297680" cy="4567237"/>
          </a:xfrm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28600" y="1104800"/>
            <a:ext cx="4297680" cy="181075"/>
          </a:xfrm>
          <a:prstGeom prst="rect">
            <a:avLst/>
          </a:prstGeom>
          <a:pattFill prst="dkUpDiag">
            <a:fgClr>
              <a:srgbClr val="003A63"/>
            </a:fgClr>
            <a:bgClr>
              <a:srgbClr val="00497A"/>
            </a:bgClr>
          </a:pattFill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None/>
            </a:pPr>
            <a:endParaRPr lang="en-US" sz="2400" b="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28600" y="6225222"/>
            <a:ext cx="4297680" cy="100584"/>
          </a:xfrm>
          <a:prstGeom prst="rect">
            <a:avLst/>
          </a:prstGeom>
          <a:pattFill prst="dkUpDiag">
            <a:fgClr>
              <a:srgbClr val="A49D11"/>
            </a:fgClr>
            <a:bgClr>
              <a:srgbClr val="B9B113"/>
            </a:bgClr>
          </a:pattFill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6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8600" y="1104800"/>
            <a:ext cx="4297680" cy="548640"/>
          </a:xfrm>
          <a:pattFill prst="dkUpDiag">
            <a:fgClr>
              <a:srgbClr val="003A63"/>
            </a:fgClr>
            <a:bgClr>
              <a:srgbClr val="00497A"/>
            </a:bgClr>
          </a:pattFill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buNone/>
              <a:defRPr lang="en-US" sz="2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None/>
            </a:pPr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228600" y="1763713"/>
            <a:ext cx="4297680" cy="4567237"/>
          </a:xfrm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85000"/>
              </a:lnSpc>
              <a:spcAft>
                <a:spcPts val="700"/>
              </a:spcAft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5A5B-6FD1-4E75-90E0-1022EA54FC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616133" y="1104800"/>
            <a:ext cx="4297680" cy="181075"/>
          </a:xfrm>
          <a:prstGeom prst="rect">
            <a:avLst/>
          </a:prstGeom>
          <a:pattFill prst="dkUpDiag">
            <a:fgClr>
              <a:srgbClr val="003A63"/>
            </a:fgClr>
            <a:bgClr>
              <a:srgbClr val="00497A"/>
            </a:bgClr>
          </a:pattFill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None/>
            </a:pPr>
            <a:endParaRPr lang="en-US" sz="2400" b="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616133" y="6225222"/>
            <a:ext cx="4297680" cy="100584"/>
          </a:xfrm>
          <a:prstGeom prst="rect">
            <a:avLst/>
          </a:prstGeom>
          <a:pattFill prst="dkUpDiag">
            <a:fgClr>
              <a:srgbClr val="A49D11"/>
            </a:fgClr>
            <a:bgClr>
              <a:srgbClr val="B9B113"/>
            </a:bgClr>
          </a:pattFill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6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ext 1 - no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8178" y="1104800"/>
            <a:ext cx="4297680" cy="548640"/>
          </a:xfrm>
          <a:pattFill prst="dkUpDiag">
            <a:fgClr>
              <a:srgbClr val="003A63"/>
            </a:fgClr>
            <a:bgClr>
              <a:srgbClr val="00497A"/>
            </a:bgClr>
          </a:pattFill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buNone/>
              <a:defRPr lang="en-US" sz="2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None/>
            </a:pPr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85000"/>
              </a:lnSpc>
              <a:spcAft>
                <a:spcPts val="700"/>
              </a:spcAft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5A5B-6FD1-4E75-90E0-1022EA54FC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4593890" y="1763713"/>
            <a:ext cx="4297680" cy="4567237"/>
          </a:xfrm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6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ext 2 - no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8600" y="1104800"/>
            <a:ext cx="4297680" cy="548640"/>
          </a:xfrm>
          <a:pattFill prst="dkUpDiag">
            <a:fgClr>
              <a:srgbClr val="003A63"/>
            </a:fgClr>
            <a:bgClr>
              <a:srgbClr val="00497A"/>
            </a:bgClr>
          </a:pattFill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buNone/>
              <a:defRPr lang="en-US" sz="2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None/>
            </a:pPr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228600" y="1763713"/>
            <a:ext cx="4297680" cy="4567237"/>
          </a:xfrm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85000"/>
              </a:lnSpc>
              <a:spcAft>
                <a:spcPts val="700"/>
              </a:spcAft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5A5B-6FD1-4E75-90E0-1022EA54FC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6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608179" y="1653440"/>
            <a:ext cx="4289594" cy="4698148"/>
          </a:xfrm>
          <a:prstGeom prst="rect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50000">
                <a:schemeClr val="accent1">
                  <a:alpha val="22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228600" y="1653440"/>
            <a:ext cx="4289594" cy="4698148"/>
          </a:xfrm>
          <a:prstGeom prst="rect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50000">
                <a:schemeClr val="accent1">
                  <a:alpha val="22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8178" y="1104800"/>
            <a:ext cx="4297680" cy="548640"/>
          </a:xfrm>
          <a:pattFill prst="dkUpDiag">
            <a:fgClr>
              <a:srgbClr val="003A63"/>
            </a:fgClr>
            <a:bgClr>
              <a:srgbClr val="00497A"/>
            </a:bgClr>
          </a:pattFill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buNone/>
              <a:defRPr lang="en-US" sz="2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None/>
            </a:pPr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8600" y="1104800"/>
            <a:ext cx="4297680" cy="548640"/>
          </a:xfrm>
          <a:pattFill prst="dkUpDiag">
            <a:fgClr>
              <a:srgbClr val="003A63"/>
            </a:fgClr>
            <a:bgClr>
              <a:srgbClr val="00497A"/>
            </a:bgClr>
          </a:pattFill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buNone/>
              <a:defRPr lang="en-US" sz="2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None/>
            </a:pPr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228600" y="1763713"/>
            <a:ext cx="4297680" cy="4567237"/>
          </a:xfrm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85000"/>
              </a:lnSpc>
              <a:spcAft>
                <a:spcPts val="700"/>
              </a:spcAft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5A5B-6FD1-4E75-90E0-1022EA54FC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4593890" y="1763713"/>
            <a:ext cx="4297680" cy="4567237"/>
          </a:xfrm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6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8178" y="1104800"/>
            <a:ext cx="4297680" cy="548640"/>
          </a:xfrm>
          <a:pattFill prst="dkUpDiag">
            <a:fgClr>
              <a:srgbClr val="003A63"/>
            </a:fgClr>
            <a:bgClr>
              <a:srgbClr val="00497A"/>
            </a:bgClr>
          </a:pattFill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buNone/>
              <a:defRPr lang="en-US" sz="2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None/>
            </a:pPr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8600" y="1104800"/>
            <a:ext cx="4297680" cy="548640"/>
          </a:xfrm>
          <a:pattFill prst="dkUpDiag">
            <a:fgClr>
              <a:srgbClr val="003A63"/>
            </a:fgClr>
            <a:bgClr>
              <a:srgbClr val="00497A"/>
            </a:bgClr>
          </a:pattFill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buNone/>
              <a:defRPr lang="en-US" sz="2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None/>
            </a:pPr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228600" y="1763713"/>
            <a:ext cx="4297680" cy="4567237"/>
          </a:xfrm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85000"/>
              </a:lnSpc>
              <a:spcAft>
                <a:spcPts val="700"/>
              </a:spcAft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5A5B-6FD1-4E75-90E0-1022EA54FC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4593890" y="1763713"/>
            <a:ext cx="4297680" cy="4567237"/>
          </a:xfrm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6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with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228599" y="1653440"/>
            <a:ext cx="2834640" cy="4698148"/>
          </a:xfrm>
          <a:prstGeom prst="rect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50000">
                <a:schemeClr val="accent1">
                  <a:alpha val="22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8599" y="1104800"/>
            <a:ext cx="2834640" cy="548640"/>
          </a:xfrm>
          <a:pattFill prst="dkUpDiag">
            <a:fgClr>
              <a:srgbClr val="003A63"/>
            </a:fgClr>
            <a:bgClr>
              <a:srgbClr val="00497A"/>
            </a:bgClr>
          </a:pattFill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None/>
            </a:pPr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228599" y="1763713"/>
            <a:ext cx="2834640" cy="4567237"/>
          </a:xfrm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85000"/>
              </a:lnSpc>
              <a:spcAft>
                <a:spcPts val="700"/>
              </a:spcAft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5A5B-6FD1-4E75-90E0-1022EA54FC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3154680" y="1653440"/>
            <a:ext cx="2834640" cy="4698148"/>
          </a:xfrm>
          <a:prstGeom prst="rect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50000">
                <a:schemeClr val="accent1">
                  <a:alpha val="22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154680" y="1104800"/>
            <a:ext cx="2834640" cy="548640"/>
          </a:xfrm>
          <a:pattFill prst="dkUpDiag">
            <a:fgClr>
              <a:srgbClr val="003A63"/>
            </a:fgClr>
            <a:bgClr>
              <a:srgbClr val="00497A"/>
            </a:bgClr>
          </a:pattFill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None/>
            </a:pPr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2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3154680" y="1763713"/>
            <a:ext cx="2834640" cy="4567237"/>
          </a:xfrm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6079173" y="1653440"/>
            <a:ext cx="2834640" cy="4698148"/>
          </a:xfrm>
          <a:prstGeom prst="rect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50000">
                <a:schemeClr val="accent1">
                  <a:alpha val="22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079173" y="1104800"/>
            <a:ext cx="2834640" cy="548640"/>
          </a:xfrm>
          <a:pattFill prst="dkUpDiag">
            <a:fgClr>
              <a:srgbClr val="003A63"/>
            </a:fgClr>
            <a:bgClr>
              <a:srgbClr val="00497A"/>
            </a:bgClr>
          </a:pattFill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None/>
            </a:pPr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23" name="Text Placeholder 32"/>
          <p:cNvSpPr>
            <a:spLocks noGrp="1"/>
          </p:cNvSpPr>
          <p:nvPr>
            <p:ph type="body" sz="quarter" idx="21"/>
          </p:nvPr>
        </p:nvSpPr>
        <p:spPr>
          <a:xfrm>
            <a:off x="6079173" y="1763713"/>
            <a:ext cx="2834640" cy="4567237"/>
          </a:xfrm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6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945A5B-6FD1-4E75-90E0-1022EA54FCB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5"/>
          <p:cNvGrpSpPr/>
          <p:nvPr userDrawn="1"/>
        </p:nvGrpSpPr>
        <p:grpSpPr>
          <a:xfrm>
            <a:off x="-1" y="1079545"/>
            <a:ext cx="9144001" cy="947194"/>
            <a:chOff x="-1" y="1033825"/>
            <a:chExt cx="9144001" cy="947194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-1" y="1033825"/>
              <a:ext cx="9144001" cy="815508"/>
            </a:xfrm>
            <a:prstGeom prst="roundRect">
              <a:avLst>
                <a:gd name="adj" fmla="val 0"/>
              </a:avLst>
            </a:prstGeom>
            <a:pattFill prst="ltUpDiag">
              <a:fgClr>
                <a:schemeClr val="accent1"/>
              </a:fgClr>
              <a:bgClr>
                <a:schemeClr val="accent1">
                  <a:lumMod val="90000"/>
                  <a:lumOff val="1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1850116"/>
              <a:ext cx="9144000" cy="130903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tint val="66000"/>
                    <a:satMod val="160000"/>
                    <a:alpha val="7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28600" y="1079500"/>
            <a:ext cx="8685213" cy="815975"/>
          </a:xfrm>
        </p:spPr>
        <p:txBody>
          <a:bodyPr anchor="ctr"/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8600" y="2029967"/>
            <a:ext cx="8685213" cy="4393057"/>
          </a:xfrm>
        </p:spPr>
        <p:txBody>
          <a:bodyPr/>
          <a:lstStyle>
            <a:lvl1pPr marL="171450" indent="-171450">
              <a:buClr>
                <a:schemeClr val="accent2"/>
              </a:buClr>
              <a:buFont typeface="Arial" pitchFamily="34" charset="0"/>
              <a:buChar char="•"/>
              <a:defRPr/>
            </a:lvl1pPr>
            <a:lvl2pPr marL="341313" indent="-169863">
              <a:buClr>
                <a:schemeClr val="accent2"/>
              </a:buClr>
              <a:buFont typeface="Trebuchet MS" pitchFamily="34" charset="0"/>
              <a:buChar char="−"/>
              <a:defRPr/>
            </a:lvl2pPr>
            <a:lvl3pPr marL="514350" indent="-173038">
              <a:buClr>
                <a:schemeClr val="accent2"/>
              </a:buClr>
              <a:buFont typeface="Arial" pitchFamily="34" charset="0"/>
              <a:buChar char="•"/>
              <a:defRPr/>
            </a:lvl3pPr>
            <a:lvl4pPr marL="688975" indent="-169863">
              <a:buClr>
                <a:schemeClr val="accent2"/>
              </a:buClr>
              <a:buFont typeface="Trebuchet MS" pitchFamily="34" charset="0"/>
              <a:buChar char="−"/>
              <a:defRPr/>
            </a:lvl4pPr>
            <a:lvl5pPr marL="858838" indent="-169863">
              <a:buClr>
                <a:schemeClr val="accent2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ing-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945A5B-6FD1-4E75-90E0-1022EA54FCB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5"/>
          <p:cNvGrpSpPr/>
          <p:nvPr userDrawn="1"/>
        </p:nvGrpSpPr>
        <p:grpSpPr>
          <a:xfrm>
            <a:off x="-1" y="1079545"/>
            <a:ext cx="9144001" cy="947194"/>
            <a:chOff x="-1" y="1033825"/>
            <a:chExt cx="9144001" cy="947194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-1" y="1033825"/>
              <a:ext cx="9144001" cy="815508"/>
            </a:xfrm>
            <a:prstGeom prst="roundRect">
              <a:avLst>
                <a:gd name="adj" fmla="val 0"/>
              </a:avLst>
            </a:prstGeom>
            <a:pattFill prst="ltUpDiag">
              <a:fgClr>
                <a:schemeClr val="accent1"/>
              </a:fgClr>
              <a:bgClr>
                <a:schemeClr val="accent1">
                  <a:lumMod val="90000"/>
                  <a:lumOff val="1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1850116"/>
              <a:ext cx="9144000" cy="130903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tint val="66000"/>
                    <a:satMod val="160000"/>
                    <a:alpha val="7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28600" y="1079500"/>
            <a:ext cx="8685213" cy="815975"/>
          </a:xfrm>
        </p:spPr>
        <p:txBody>
          <a:bodyPr anchor="ctr"/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28600" y="2027238"/>
            <a:ext cx="8685213" cy="43957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7"/>
          <a:stretch/>
        </p:blipFill>
        <p:spPr>
          <a:xfrm>
            <a:off x="0" y="313220"/>
            <a:ext cx="9144000" cy="65447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4805" y="5137809"/>
            <a:ext cx="4300317" cy="572287"/>
          </a:xfrm>
        </p:spPr>
        <p:txBody>
          <a:bodyPr/>
          <a:lstStyle>
            <a:lvl1pPr algn="l">
              <a:defRPr sz="2000" spc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64805" y="5685379"/>
            <a:ext cx="4300317" cy="276442"/>
          </a:xfrm>
        </p:spPr>
        <p:txBody>
          <a:bodyPr/>
          <a:lstStyle>
            <a:lvl1pPr marL="0" indent="0" algn="l">
              <a:buNone/>
              <a:defRPr lang="en-US" sz="1800" b="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00000"/>
              <a:buFontTx/>
              <a:buNone/>
            </a:pPr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64805" y="6175517"/>
            <a:ext cx="2234011" cy="328576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87" y="313221"/>
            <a:ext cx="1421584" cy="76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6072188" y="0"/>
            <a:ext cx="3071812" cy="108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209537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945A5B-6FD1-4E75-90E0-1022EA54FCB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-1" y="1079545"/>
            <a:ext cx="9144001" cy="947194"/>
            <a:chOff x="-1" y="1033825"/>
            <a:chExt cx="9144001" cy="947194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-1" y="1033825"/>
              <a:ext cx="9144001" cy="815508"/>
            </a:xfrm>
            <a:prstGeom prst="roundRect">
              <a:avLst>
                <a:gd name="adj" fmla="val 0"/>
              </a:avLst>
            </a:prstGeom>
            <a:pattFill prst="ltUpDiag">
              <a:fgClr>
                <a:schemeClr val="accent1"/>
              </a:fgClr>
              <a:bgClr>
                <a:schemeClr val="accent1">
                  <a:lumMod val="90000"/>
                  <a:lumOff val="1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1850116"/>
              <a:ext cx="9144000" cy="130903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tint val="66000"/>
                    <a:satMod val="160000"/>
                    <a:alpha val="7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28600" y="1079500"/>
            <a:ext cx="8685213" cy="815975"/>
          </a:xfrm>
        </p:spPr>
        <p:txBody>
          <a:bodyPr anchor="ctr"/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8599" y="1104800"/>
            <a:ext cx="8685213" cy="548640"/>
          </a:xfrm>
          <a:pattFill prst="dkUpDiag">
            <a:fgClr>
              <a:srgbClr val="003A63"/>
            </a:fgClr>
            <a:bgClr>
              <a:srgbClr val="00497A"/>
            </a:bgClr>
          </a:pattFill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algn="l" defTabSz="914400" rtl="0" eaLnBrk="1" latinLnBrk="0" hangingPunct="1">
              <a:buNone/>
              <a:defRPr lang="en-US" sz="2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85000"/>
              </a:lnSpc>
              <a:spcAft>
                <a:spcPts val="700"/>
              </a:spcAft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5A5B-6FD1-4E75-90E0-1022EA54FC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24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85000"/>
              </a:lnSpc>
              <a:spcAft>
                <a:spcPts val="700"/>
              </a:spcAft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5A5B-6FD1-4E75-90E0-1022EA54FC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8599" y="1104800"/>
            <a:ext cx="8685213" cy="548640"/>
          </a:xfr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algn="l" defTabSz="914400" rtl="0" eaLnBrk="1" latinLnBrk="0" hangingPunct="1">
              <a:buNone/>
              <a:defRPr lang="en-US" sz="2400" b="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597" y="1608470"/>
            <a:ext cx="8634702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199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447134" y="1918056"/>
            <a:ext cx="6231688" cy="3655679"/>
          </a:xfrm>
          <a:prstGeom prst="rect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50000">
                <a:schemeClr val="accent1">
                  <a:alpha val="22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85000"/>
              </a:lnSpc>
              <a:spcAft>
                <a:spcPts val="700"/>
              </a:spcAft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5A5B-6FD1-4E75-90E0-1022EA54FC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 bwMode="gray">
          <a:xfrm>
            <a:off x="1459832" y="2139697"/>
            <a:ext cx="6218990" cy="2377438"/>
          </a:xfrm>
          <a:solidFill>
            <a:scrgbClr r="0" g="0" b="0">
              <a:alpha val="0"/>
            </a:scrgbClr>
          </a:solidFill>
          <a:ln/>
        </p:spPr>
        <p:txBody>
          <a:bodyPr vert="horz" wrap="square" lIns="91439" tIns="45719" rIns="91439" bIns="45719" anchor="ctr" anchorCtr="0"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700"/>
              </a:spcAft>
              <a:buNone/>
              <a:defRPr kumimoji="0" sz="2400" b="0" i="0" u="none" baseline="0">
                <a:solidFill>
                  <a:srgbClr val="000000"/>
                </a:solidFill>
                <a:effectLst/>
                <a:latin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447134" y="4517135"/>
            <a:ext cx="6231688" cy="548640"/>
          </a:xfrm>
          <a:pattFill prst="dkUpDiag">
            <a:fgClr>
              <a:srgbClr val="003A63"/>
            </a:fgClr>
            <a:bgClr>
              <a:srgbClr val="00497A"/>
            </a:bgClr>
          </a:pattFill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28600" indent="-228600" algn="r" defTabSz="914400" rtl="0" eaLnBrk="1" latinLnBrk="0" hangingPunct="1">
              <a:buClr>
                <a:schemeClr val="bg1"/>
              </a:buClr>
              <a:buFont typeface="Arial" pitchFamily="34" charset="0"/>
              <a:buChar char="–"/>
              <a:defRPr lang="en-US" sz="1800" b="1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240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" y="132080"/>
            <a:ext cx="8615680" cy="114808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160" y="1478280"/>
            <a:ext cx="8625840" cy="4525963"/>
          </a:xfrm>
        </p:spPr>
        <p:txBody>
          <a:bodyPr/>
          <a:lstStyle>
            <a:lvl1pPr marL="692150" indent="-457200">
              <a:spcAft>
                <a:spcPts val="1200"/>
              </a:spcAft>
              <a:defRPr sz="2600"/>
            </a:lvl1pPr>
            <a:lvl2pPr marL="1149350" indent="-401638">
              <a:spcAft>
                <a:spcPts val="1800"/>
              </a:spcAft>
              <a:buFont typeface="Wingdings" pitchFamily="2" charset="2"/>
              <a:buChar char="§"/>
              <a:defRPr sz="2000"/>
            </a:lvl2pPr>
            <a:lvl3pPr marL="1149350" indent="-401638">
              <a:defRPr sz="2000"/>
            </a:lvl3pPr>
            <a:lvl4pPr marL="1149350" indent="-401638">
              <a:defRPr sz="1800"/>
            </a:lvl4pPr>
            <a:lvl5pPr marL="1149350" indent="-401638"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95725" y="6367463"/>
            <a:ext cx="1154113" cy="368300"/>
          </a:xfrm>
        </p:spPr>
        <p:txBody>
          <a:bodyPr/>
          <a:lstStyle>
            <a:lvl1pPr>
              <a:defRPr sz="1000"/>
            </a:lvl1pPr>
          </a:lstStyle>
          <a:p>
            <a:fld id="{7E78DCDF-8B38-4F03-B0E8-FBAD511AD2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515735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7"/>
          <a:stretch/>
        </p:blipFill>
        <p:spPr>
          <a:xfrm>
            <a:off x="0" y="313220"/>
            <a:ext cx="9144000" cy="65447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4805" y="5118263"/>
            <a:ext cx="4300317" cy="686834"/>
          </a:xfrm>
        </p:spPr>
        <p:txBody>
          <a:bodyPr/>
          <a:lstStyle>
            <a:lvl1pPr algn="l">
              <a:defRPr sz="2400" spc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64805" y="5780379"/>
            <a:ext cx="4300317" cy="276442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64805" y="6175517"/>
            <a:ext cx="2234011" cy="328576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87" y="313221"/>
            <a:ext cx="1421584" cy="76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6072188" y="0"/>
            <a:ext cx="3071812" cy="108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0231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1"/>
          <a:stretch/>
        </p:blipFill>
        <p:spPr>
          <a:xfrm>
            <a:off x="0" y="190005"/>
            <a:ext cx="9144000" cy="66679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4805" y="4125708"/>
            <a:ext cx="4300317" cy="674958"/>
          </a:xfrm>
        </p:spPr>
        <p:txBody>
          <a:bodyPr/>
          <a:lstStyle>
            <a:lvl1pPr algn="l">
              <a:defRPr sz="2400" spc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64805" y="5140205"/>
            <a:ext cx="4300317" cy="276442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64805" y="5582843"/>
            <a:ext cx="2234011" cy="328576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87" y="313221"/>
            <a:ext cx="1421584" cy="76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6072188" y="0"/>
            <a:ext cx="3071812" cy="108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00029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229" y="0"/>
            <a:ext cx="7360920" cy="996696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None/>
              <a:defRPr lang="en-US" sz="2600" b="1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33636" y="6602820"/>
            <a:ext cx="349099" cy="244547"/>
          </a:xfrm>
        </p:spPr>
        <p:txBody>
          <a:bodyPr/>
          <a:lstStyle>
            <a:lvl1pPr>
              <a:defRPr b="0"/>
            </a:lvl1pPr>
          </a:lstStyle>
          <a:p>
            <a:fld id="{E0945A5B-6FD1-4E75-90E0-1022EA54FC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1" y="6602820"/>
            <a:ext cx="8405036" cy="255179"/>
          </a:xfrm>
        </p:spPr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8600" y="1090613"/>
            <a:ext cx="8685213" cy="5318125"/>
          </a:xfrm>
        </p:spPr>
        <p:txBody>
          <a:bodyPr/>
          <a:lstStyle>
            <a:lvl1pPr marL="171450" indent="-171450">
              <a:buClr>
                <a:schemeClr val="accent2"/>
              </a:buClr>
              <a:buFont typeface="Arial" pitchFamily="34" charset="0"/>
              <a:buChar char="•"/>
              <a:defRPr/>
            </a:lvl1pPr>
            <a:lvl2pPr marL="341313" indent="-169863">
              <a:buClr>
                <a:schemeClr val="accent2"/>
              </a:buClr>
              <a:buFont typeface="Trebuchet MS" pitchFamily="34" charset="0"/>
              <a:buChar char="−"/>
              <a:defRPr/>
            </a:lvl2pPr>
            <a:lvl3pPr marL="514350" indent="-173038">
              <a:buClr>
                <a:schemeClr val="accent2"/>
              </a:buClr>
              <a:buFont typeface="Arial" pitchFamily="34" charset="0"/>
              <a:buChar char="•"/>
              <a:defRPr/>
            </a:lvl3pPr>
            <a:lvl4pPr marL="688975" indent="-169863">
              <a:buClr>
                <a:schemeClr val="accent2"/>
              </a:buClr>
              <a:buFont typeface="Trebuchet MS" pitchFamily="34" charset="0"/>
              <a:buChar char="−"/>
              <a:defRPr/>
            </a:lvl4pPr>
            <a:lvl5pPr marL="858838" indent="-169863">
              <a:buClr>
                <a:schemeClr val="accent2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not_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229" y="0"/>
            <a:ext cx="7360920" cy="996696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None/>
              <a:defRPr lang="en-US" sz="2600" b="1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72134" y="6570922"/>
            <a:ext cx="710602" cy="276445"/>
          </a:xfrm>
        </p:spPr>
        <p:txBody>
          <a:bodyPr/>
          <a:lstStyle>
            <a:lvl1pPr>
              <a:defRPr b="0"/>
            </a:lvl1pPr>
          </a:lstStyle>
          <a:p>
            <a:fld id="{E0945A5B-6FD1-4E75-90E0-1022EA54FC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2229" y="6602821"/>
            <a:ext cx="8039905" cy="233917"/>
          </a:xfrm>
        </p:spPr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8600" y="1090613"/>
            <a:ext cx="8685213" cy="53181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9560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229" y="2042556"/>
            <a:ext cx="7359418" cy="704046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None/>
              <a:defRPr lang="en-US" sz="2400" b="1" kern="1200" spc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7825563" y="311986"/>
            <a:ext cx="1031875" cy="557238"/>
            <a:chOff x="10631488" y="3349625"/>
            <a:chExt cx="1328737" cy="717551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11141075" y="3973513"/>
              <a:ext cx="814387" cy="93663"/>
            </a:xfrm>
            <a:custGeom>
              <a:avLst/>
              <a:gdLst>
                <a:gd name="T0" fmla="*/ 109 w 1766"/>
                <a:gd name="T1" fmla="*/ 87 h 203"/>
                <a:gd name="T2" fmla="*/ 113 w 1766"/>
                <a:gd name="T3" fmla="*/ 0 h 203"/>
                <a:gd name="T4" fmla="*/ 146 w 1766"/>
                <a:gd name="T5" fmla="*/ 61 h 203"/>
                <a:gd name="T6" fmla="*/ 146 w 1766"/>
                <a:gd name="T7" fmla="*/ 61 h 203"/>
                <a:gd name="T8" fmla="*/ 164 w 1766"/>
                <a:gd name="T9" fmla="*/ 21 h 203"/>
                <a:gd name="T10" fmla="*/ 272 w 1766"/>
                <a:gd name="T11" fmla="*/ 73 h 203"/>
                <a:gd name="T12" fmla="*/ 223 w 1766"/>
                <a:gd name="T13" fmla="*/ 81 h 203"/>
                <a:gd name="T14" fmla="*/ 207 w 1766"/>
                <a:gd name="T15" fmla="*/ 199 h 203"/>
                <a:gd name="T16" fmla="*/ 334 w 1766"/>
                <a:gd name="T17" fmla="*/ 132 h 203"/>
                <a:gd name="T18" fmla="*/ 285 w 1766"/>
                <a:gd name="T19" fmla="*/ 161 h 203"/>
                <a:gd name="T20" fmla="*/ 308 w 1766"/>
                <a:gd name="T21" fmla="*/ 94 h 203"/>
                <a:gd name="T22" fmla="*/ 341 w 1766"/>
                <a:gd name="T23" fmla="*/ 57 h 203"/>
                <a:gd name="T24" fmla="*/ 495 w 1766"/>
                <a:gd name="T25" fmla="*/ 201 h 203"/>
                <a:gd name="T26" fmla="*/ 461 w 1766"/>
                <a:gd name="T27" fmla="*/ 76 h 203"/>
                <a:gd name="T28" fmla="*/ 461 w 1766"/>
                <a:gd name="T29" fmla="*/ 24 h 203"/>
                <a:gd name="T30" fmla="*/ 417 w 1766"/>
                <a:gd name="T31" fmla="*/ 76 h 203"/>
                <a:gd name="T32" fmla="*/ 637 w 1766"/>
                <a:gd name="T33" fmla="*/ 17 h 203"/>
                <a:gd name="T34" fmla="*/ 637 w 1766"/>
                <a:gd name="T35" fmla="*/ 182 h 203"/>
                <a:gd name="T36" fmla="*/ 776 w 1766"/>
                <a:gd name="T37" fmla="*/ 99 h 203"/>
                <a:gd name="T38" fmla="*/ 898 w 1766"/>
                <a:gd name="T39" fmla="*/ 129 h 203"/>
                <a:gd name="T40" fmla="*/ 836 w 1766"/>
                <a:gd name="T41" fmla="*/ 120 h 203"/>
                <a:gd name="T42" fmla="*/ 898 w 1766"/>
                <a:gd name="T43" fmla="*/ 179 h 203"/>
                <a:gd name="T44" fmla="*/ 915 w 1766"/>
                <a:gd name="T45" fmla="*/ 168 h 203"/>
                <a:gd name="T46" fmla="*/ 831 w 1766"/>
                <a:gd name="T47" fmla="*/ 96 h 203"/>
                <a:gd name="T48" fmla="*/ 971 w 1766"/>
                <a:gd name="T49" fmla="*/ 162 h 203"/>
                <a:gd name="T50" fmla="*/ 1007 w 1766"/>
                <a:gd name="T51" fmla="*/ 188 h 203"/>
                <a:gd name="T52" fmla="*/ 1019 w 1766"/>
                <a:gd name="T53" fmla="*/ 61 h 203"/>
                <a:gd name="T54" fmla="*/ 971 w 1766"/>
                <a:gd name="T55" fmla="*/ 61 h 203"/>
                <a:gd name="T56" fmla="*/ 971 w 1766"/>
                <a:gd name="T57" fmla="*/ 162 h 203"/>
                <a:gd name="T58" fmla="*/ 1069 w 1766"/>
                <a:gd name="T59" fmla="*/ 160 h 203"/>
                <a:gd name="T60" fmla="*/ 1097 w 1766"/>
                <a:gd name="T61" fmla="*/ 203 h 203"/>
                <a:gd name="T62" fmla="*/ 1142 w 1766"/>
                <a:gd name="T63" fmla="*/ 199 h 203"/>
                <a:gd name="T64" fmla="*/ 1109 w 1766"/>
                <a:gd name="T65" fmla="*/ 57 h 203"/>
                <a:gd name="T66" fmla="*/ 1141 w 1766"/>
                <a:gd name="T67" fmla="*/ 101 h 203"/>
                <a:gd name="T68" fmla="*/ 1266 w 1766"/>
                <a:gd name="T69" fmla="*/ 188 h 203"/>
                <a:gd name="T70" fmla="*/ 1219 w 1766"/>
                <a:gd name="T71" fmla="*/ 177 h 203"/>
                <a:gd name="T72" fmla="*/ 1219 w 1766"/>
                <a:gd name="T73" fmla="*/ 82 h 203"/>
                <a:gd name="T74" fmla="*/ 1202 w 1766"/>
                <a:gd name="T75" fmla="*/ 168 h 203"/>
                <a:gd name="T76" fmla="*/ 1373 w 1766"/>
                <a:gd name="T77" fmla="*/ 160 h 203"/>
                <a:gd name="T78" fmla="*/ 1445 w 1766"/>
                <a:gd name="T79" fmla="*/ 114 h 203"/>
                <a:gd name="T80" fmla="*/ 1444 w 1766"/>
                <a:gd name="T81" fmla="*/ 180 h 203"/>
                <a:gd name="T82" fmla="*/ 1463 w 1766"/>
                <a:gd name="T83" fmla="*/ 199 h 203"/>
                <a:gd name="T84" fmla="*/ 1361 w 1766"/>
                <a:gd name="T85" fmla="*/ 96 h 203"/>
                <a:gd name="T86" fmla="*/ 1445 w 1766"/>
                <a:gd name="T87" fmla="*/ 114 h 203"/>
                <a:gd name="T88" fmla="*/ 1597 w 1766"/>
                <a:gd name="T89" fmla="*/ 199 h 203"/>
                <a:gd name="T90" fmla="*/ 1521 w 1766"/>
                <a:gd name="T91" fmla="*/ 82 h 203"/>
                <a:gd name="T92" fmla="*/ 1504 w 1766"/>
                <a:gd name="T93" fmla="*/ 92 h 203"/>
                <a:gd name="T94" fmla="*/ 1672 w 1766"/>
                <a:gd name="T95" fmla="*/ 0 h 203"/>
                <a:gd name="T96" fmla="*/ 1672 w 1766"/>
                <a:gd name="T97" fmla="*/ 124 h 203"/>
                <a:gd name="T98" fmla="*/ 1760 w 1766"/>
                <a:gd name="T99" fmla="*/ 6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66" h="203">
                  <a:moveTo>
                    <a:pt x="18" y="199"/>
                  </a:moveTo>
                  <a:cubicBezTo>
                    <a:pt x="18" y="103"/>
                    <a:pt x="18" y="103"/>
                    <a:pt x="18" y="103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09" y="87"/>
                    <a:pt x="109" y="87"/>
                    <a:pt x="109" y="87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18" y="199"/>
                    <a:pt x="18" y="199"/>
                    <a:pt x="18" y="199"/>
                  </a:cubicBezTo>
                  <a:close/>
                  <a:moveTo>
                    <a:pt x="146" y="61"/>
                  </a:moveTo>
                  <a:cubicBezTo>
                    <a:pt x="146" y="199"/>
                    <a:pt x="146" y="199"/>
                    <a:pt x="146" y="199"/>
                  </a:cubicBezTo>
                  <a:cubicBezTo>
                    <a:pt x="162" y="199"/>
                    <a:pt x="162" y="199"/>
                    <a:pt x="162" y="199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46" y="61"/>
                    <a:pt x="146" y="61"/>
                    <a:pt x="146" y="61"/>
                  </a:cubicBezTo>
                  <a:close/>
                  <a:moveTo>
                    <a:pt x="164" y="0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144" y="21"/>
                    <a:pt x="144" y="21"/>
                    <a:pt x="14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4" y="0"/>
                    <a:pt x="164" y="0"/>
                    <a:pt x="164" y="0"/>
                  </a:cubicBezTo>
                  <a:close/>
                  <a:moveTo>
                    <a:pt x="223" y="116"/>
                  </a:moveTo>
                  <a:cubicBezTo>
                    <a:pt x="224" y="89"/>
                    <a:pt x="237" y="72"/>
                    <a:pt x="262" y="72"/>
                  </a:cubicBezTo>
                  <a:cubicBezTo>
                    <a:pt x="265" y="72"/>
                    <a:pt x="268" y="73"/>
                    <a:pt x="272" y="73"/>
                  </a:cubicBezTo>
                  <a:cubicBezTo>
                    <a:pt x="272" y="57"/>
                    <a:pt x="272" y="57"/>
                    <a:pt x="272" y="57"/>
                  </a:cubicBezTo>
                  <a:cubicBezTo>
                    <a:pt x="266" y="57"/>
                    <a:pt x="261" y="56"/>
                    <a:pt x="255" y="57"/>
                  </a:cubicBezTo>
                  <a:cubicBezTo>
                    <a:pt x="241" y="57"/>
                    <a:pt x="229" y="67"/>
                    <a:pt x="224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61"/>
                    <a:pt x="223" y="61"/>
                    <a:pt x="223" y="61"/>
                  </a:cubicBezTo>
                  <a:cubicBezTo>
                    <a:pt x="206" y="61"/>
                    <a:pt x="206" y="61"/>
                    <a:pt x="206" y="61"/>
                  </a:cubicBezTo>
                  <a:cubicBezTo>
                    <a:pt x="206" y="70"/>
                    <a:pt x="207" y="81"/>
                    <a:pt x="207" y="92"/>
                  </a:cubicBezTo>
                  <a:cubicBezTo>
                    <a:pt x="207" y="199"/>
                    <a:pt x="207" y="199"/>
                    <a:pt x="207" y="199"/>
                  </a:cubicBezTo>
                  <a:cubicBezTo>
                    <a:pt x="223" y="199"/>
                    <a:pt x="223" y="199"/>
                    <a:pt x="223" y="199"/>
                  </a:cubicBezTo>
                  <a:cubicBezTo>
                    <a:pt x="223" y="116"/>
                    <a:pt x="223" y="116"/>
                    <a:pt x="223" y="116"/>
                  </a:cubicBezTo>
                  <a:close/>
                  <a:moveTo>
                    <a:pt x="290" y="95"/>
                  </a:moveTo>
                  <a:cubicBezTo>
                    <a:pt x="290" y="121"/>
                    <a:pt x="312" y="127"/>
                    <a:pt x="334" y="132"/>
                  </a:cubicBezTo>
                  <a:cubicBezTo>
                    <a:pt x="356" y="137"/>
                    <a:pt x="378" y="141"/>
                    <a:pt x="378" y="160"/>
                  </a:cubicBezTo>
                  <a:cubicBezTo>
                    <a:pt x="378" y="180"/>
                    <a:pt x="359" y="188"/>
                    <a:pt x="342" y="188"/>
                  </a:cubicBezTo>
                  <a:cubicBezTo>
                    <a:pt x="323" y="188"/>
                    <a:pt x="305" y="182"/>
                    <a:pt x="303" y="161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6" y="192"/>
                    <a:pt x="314" y="203"/>
                    <a:pt x="338" y="203"/>
                  </a:cubicBezTo>
                  <a:cubicBezTo>
                    <a:pt x="367" y="203"/>
                    <a:pt x="396" y="189"/>
                    <a:pt x="396" y="158"/>
                  </a:cubicBezTo>
                  <a:cubicBezTo>
                    <a:pt x="396" y="143"/>
                    <a:pt x="387" y="131"/>
                    <a:pt x="372" y="126"/>
                  </a:cubicBezTo>
                  <a:cubicBezTo>
                    <a:pt x="335" y="112"/>
                    <a:pt x="308" y="114"/>
                    <a:pt x="308" y="94"/>
                  </a:cubicBezTo>
                  <a:cubicBezTo>
                    <a:pt x="308" y="78"/>
                    <a:pt x="324" y="72"/>
                    <a:pt x="339" y="72"/>
                  </a:cubicBezTo>
                  <a:cubicBezTo>
                    <a:pt x="356" y="72"/>
                    <a:pt x="372" y="77"/>
                    <a:pt x="373" y="95"/>
                  </a:cubicBezTo>
                  <a:cubicBezTo>
                    <a:pt x="391" y="95"/>
                    <a:pt x="391" y="95"/>
                    <a:pt x="391" y="95"/>
                  </a:cubicBezTo>
                  <a:cubicBezTo>
                    <a:pt x="389" y="66"/>
                    <a:pt x="367" y="57"/>
                    <a:pt x="341" y="57"/>
                  </a:cubicBezTo>
                  <a:cubicBezTo>
                    <a:pt x="317" y="57"/>
                    <a:pt x="290" y="66"/>
                    <a:pt x="290" y="95"/>
                  </a:cubicBezTo>
                  <a:close/>
                  <a:moveTo>
                    <a:pt x="445" y="162"/>
                  </a:moveTo>
                  <a:cubicBezTo>
                    <a:pt x="445" y="181"/>
                    <a:pt x="443" y="203"/>
                    <a:pt x="478" y="203"/>
                  </a:cubicBezTo>
                  <a:cubicBezTo>
                    <a:pt x="483" y="203"/>
                    <a:pt x="489" y="202"/>
                    <a:pt x="495" y="201"/>
                  </a:cubicBezTo>
                  <a:cubicBezTo>
                    <a:pt x="495" y="186"/>
                    <a:pt x="495" y="186"/>
                    <a:pt x="495" y="186"/>
                  </a:cubicBezTo>
                  <a:cubicBezTo>
                    <a:pt x="490" y="188"/>
                    <a:pt x="485" y="188"/>
                    <a:pt x="480" y="188"/>
                  </a:cubicBezTo>
                  <a:cubicBezTo>
                    <a:pt x="468" y="188"/>
                    <a:pt x="461" y="181"/>
                    <a:pt x="461" y="168"/>
                  </a:cubicBezTo>
                  <a:cubicBezTo>
                    <a:pt x="461" y="76"/>
                    <a:pt x="461" y="76"/>
                    <a:pt x="461" y="76"/>
                  </a:cubicBezTo>
                  <a:cubicBezTo>
                    <a:pt x="493" y="76"/>
                    <a:pt x="493" y="76"/>
                    <a:pt x="493" y="76"/>
                  </a:cubicBezTo>
                  <a:cubicBezTo>
                    <a:pt x="493" y="61"/>
                    <a:pt x="493" y="61"/>
                    <a:pt x="493" y="61"/>
                  </a:cubicBezTo>
                  <a:cubicBezTo>
                    <a:pt x="461" y="61"/>
                    <a:pt x="461" y="61"/>
                    <a:pt x="461" y="61"/>
                  </a:cubicBezTo>
                  <a:cubicBezTo>
                    <a:pt x="461" y="24"/>
                    <a:pt x="461" y="24"/>
                    <a:pt x="461" y="24"/>
                  </a:cubicBezTo>
                  <a:cubicBezTo>
                    <a:pt x="445" y="31"/>
                    <a:pt x="445" y="31"/>
                    <a:pt x="445" y="31"/>
                  </a:cubicBezTo>
                  <a:cubicBezTo>
                    <a:pt x="445" y="61"/>
                    <a:pt x="445" y="61"/>
                    <a:pt x="445" y="61"/>
                  </a:cubicBezTo>
                  <a:cubicBezTo>
                    <a:pt x="417" y="61"/>
                    <a:pt x="417" y="61"/>
                    <a:pt x="417" y="61"/>
                  </a:cubicBezTo>
                  <a:cubicBezTo>
                    <a:pt x="417" y="76"/>
                    <a:pt x="417" y="76"/>
                    <a:pt x="417" y="76"/>
                  </a:cubicBezTo>
                  <a:cubicBezTo>
                    <a:pt x="445" y="76"/>
                    <a:pt x="445" y="76"/>
                    <a:pt x="445" y="76"/>
                  </a:cubicBezTo>
                  <a:cubicBezTo>
                    <a:pt x="445" y="162"/>
                    <a:pt x="445" y="162"/>
                    <a:pt x="445" y="162"/>
                  </a:cubicBezTo>
                  <a:close/>
                  <a:moveTo>
                    <a:pt x="637" y="182"/>
                  </a:moveTo>
                  <a:cubicBezTo>
                    <a:pt x="637" y="17"/>
                    <a:pt x="637" y="17"/>
                    <a:pt x="637" y="17"/>
                  </a:cubicBezTo>
                  <a:cubicBezTo>
                    <a:pt x="666" y="17"/>
                    <a:pt x="666" y="17"/>
                    <a:pt x="666" y="17"/>
                  </a:cubicBezTo>
                  <a:cubicBezTo>
                    <a:pt x="722" y="15"/>
                    <a:pt x="756" y="41"/>
                    <a:pt x="756" y="99"/>
                  </a:cubicBezTo>
                  <a:cubicBezTo>
                    <a:pt x="756" y="150"/>
                    <a:pt x="734" y="182"/>
                    <a:pt x="678" y="182"/>
                  </a:cubicBezTo>
                  <a:cubicBezTo>
                    <a:pt x="637" y="182"/>
                    <a:pt x="637" y="182"/>
                    <a:pt x="637" y="182"/>
                  </a:cubicBezTo>
                  <a:close/>
                  <a:moveTo>
                    <a:pt x="620" y="0"/>
                  </a:moveTo>
                  <a:cubicBezTo>
                    <a:pt x="620" y="199"/>
                    <a:pt x="620" y="199"/>
                    <a:pt x="620" y="199"/>
                  </a:cubicBezTo>
                  <a:cubicBezTo>
                    <a:pt x="673" y="199"/>
                    <a:pt x="673" y="199"/>
                    <a:pt x="673" y="199"/>
                  </a:cubicBezTo>
                  <a:cubicBezTo>
                    <a:pt x="739" y="199"/>
                    <a:pt x="776" y="165"/>
                    <a:pt x="776" y="99"/>
                  </a:cubicBezTo>
                  <a:cubicBezTo>
                    <a:pt x="776" y="34"/>
                    <a:pt x="739" y="0"/>
                    <a:pt x="673" y="0"/>
                  </a:cubicBezTo>
                  <a:cubicBezTo>
                    <a:pt x="620" y="0"/>
                    <a:pt x="620" y="0"/>
                    <a:pt x="620" y="0"/>
                  </a:cubicBezTo>
                  <a:close/>
                  <a:moveTo>
                    <a:pt x="826" y="160"/>
                  </a:moveTo>
                  <a:cubicBezTo>
                    <a:pt x="826" y="126"/>
                    <a:pt x="875" y="130"/>
                    <a:pt x="898" y="129"/>
                  </a:cubicBezTo>
                  <a:cubicBezTo>
                    <a:pt x="900" y="158"/>
                    <a:pt x="893" y="188"/>
                    <a:pt x="857" y="188"/>
                  </a:cubicBezTo>
                  <a:cubicBezTo>
                    <a:pt x="840" y="188"/>
                    <a:pt x="826" y="179"/>
                    <a:pt x="826" y="160"/>
                  </a:cubicBezTo>
                  <a:close/>
                  <a:moveTo>
                    <a:pt x="898" y="114"/>
                  </a:moveTo>
                  <a:cubicBezTo>
                    <a:pt x="878" y="115"/>
                    <a:pt x="854" y="112"/>
                    <a:pt x="836" y="120"/>
                  </a:cubicBezTo>
                  <a:cubicBezTo>
                    <a:pt x="819" y="127"/>
                    <a:pt x="808" y="142"/>
                    <a:pt x="808" y="160"/>
                  </a:cubicBezTo>
                  <a:cubicBezTo>
                    <a:pt x="808" y="187"/>
                    <a:pt x="828" y="203"/>
                    <a:pt x="854" y="203"/>
                  </a:cubicBezTo>
                  <a:cubicBezTo>
                    <a:pt x="872" y="203"/>
                    <a:pt x="891" y="192"/>
                    <a:pt x="897" y="180"/>
                  </a:cubicBezTo>
                  <a:cubicBezTo>
                    <a:pt x="898" y="179"/>
                    <a:pt x="898" y="179"/>
                    <a:pt x="898" y="179"/>
                  </a:cubicBezTo>
                  <a:cubicBezTo>
                    <a:pt x="898" y="179"/>
                    <a:pt x="898" y="179"/>
                    <a:pt x="898" y="179"/>
                  </a:cubicBezTo>
                  <a:cubicBezTo>
                    <a:pt x="899" y="199"/>
                    <a:pt x="899" y="199"/>
                    <a:pt x="899" y="199"/>
                  </a:cubicBezTo>
                  <a:cubicBezTo>
                    <a:pt x="916" y="199"/>
                    <a:pt x="916" y="199"/>
                    <a:pt x="916" y="199"/>
                  </a:cubicBezTo>
                  <a:cubicBezTo>
                    <a:pt x="915" y="190"/>
                    <a:pt x="914" y="179"/>
                    <a:pt x="915" y="168"/>
                  </a:cubicBezTo>
                  <a:cubicBezTo>
                    <a:pt x="915" y="102"/>
                    <a:pt x="915" y="102"/>
                    <a:pt x="915" y="102"/>
                  </a:cubicBezTo>
                  <a:cubicBezTo>
                    <a:pt x="915" y="71"/>
                    <a:pt x="896" y="57"/>
                    <a:pt x="866" y="57"/>
                  </a:cubicBezTo>
                  <a:cubicBezTo>
                    <a:pt x="839" y="57"/>
                    <a:pt x="818" y="67"/>
                    <a:pt x="814" y="96"/>
                  </a:cubicBezTo>
                  <a:cubicBezTo>
                    <a:pt x="831" y="96"/>
                    <a:pt x="831" y="96"/>
                    <a:pt x="831" y="96"/>
                  </a:cubicBezTo>
                  <a:cubicBezTo>
                    <a:pt x="834" y="77"/>
                    <a:pt x="848" y="72"/>
                    <a:pt x="865" y="72"/>
                  </a:cubicBezTo>
                  <a:cubicBezTo>
                    <a:pt x="885" y="72"/>
                    <a:pt x="896" y="79"/>
                    <a:pt x="898" y="101"/>
                  </a:cubicBezTo>
                  <a:cubicBezTo>
                    <a:pt x="898" y="114"/>
                    <a:pt x="898" y="114"/>
                    <a:pt x="898" y="114"/>
                  </a:cubicBezTo>
                  <a:close/>
                  <a:moveTo>
                    <a:pt x="971" y="162"/>
                  </a:moveTo>
                  <a:cubicBezTo>
                    <a:pt x="971" y="181"/>
                    <a:pt x="969" y="203"/>
                    <a:pt x="1004" y="203"/>
                  </a:cubicBezTo>
                  <a:cubicBezTo>
                    <a:pt x="1010" y="203"/>
                    <a:pt x="1016" y="202"/>
                    <a:pt x="1021" y="201"/>
                  </a:cubicBezTo>
                  <a:cubicBezTo>
                    <a:pt x="1021" y="186"/>
                    <a:pt x="1021" y="186"/>
                    <a:pt x="1021" y="186"/>
                  </a:cubicBezTo>
                  <a:cubicBezTo>
                    <a:pt x="1017" y="188"/>
                    <a:pt x="1012" y="188"/>
                    <a:pt x="1007" y="188"/>
                  </a:cubicBezTo>
                  <a:cubicBezTo>
                    <a:pt x="994" y="188"/>
                    <a:pt x="988" y="181"/>
                    <a:pt x="988" y="168"/>
                  </a:cubicBezTo>
                  <a:cubicBezTo>
                    <a:pt x="988" y="76"/>
                    <a:pt x="988" y="76"/>
                    <a:pt x="988" y="76"/>
                  </a:cubicBezTo>
                  <a:cubicBezTo>
                    <a:pt x="1019" y="76"/>
                    <a:pt x="1019" y="76"/>
                    <a:pt x="1019" y="76"/>
                  </a:cubicBezTo>
                  <a:cubicBezTo>
                    <a:pt x="1019" y="61"/>
                    <a:pt x="1019" y="61"/>
                    <a:pt x="1019" y="61"/>
                  </a:cubicBezTo>
                  <a:cubicBezTo>
                    <a:pt x="988" y="61"/>
                    <a:pt x="988" y="61"/>
                    <a:pt x="988" y="61"/>
                  </a:cubicBezTo>
                  <a:cubicBezTo>
                    <a:pt x="988" y="24"/>
                    <a:pt x="988" y="24"/>
                    <a:pt x="988" y="24"/>
                  </a:cubicBezTo>
                  <a:cubicBezTo>
                    <a:pt x="971" y="31"/>
                    <a:pt x="971" y="31"/>
                    <a:pt x="971" y="31"/>
                  </a:cubicBezTo>
                  <a:cubicBezTo>
                    <a:pt x="971" y="61"/>
                    <a:pt x="971" y="61"/>
                    <a:pt x="971" y="61"/>
                  </a:cubicBezTo>
                  <a:cubicBezTo>
                    <a:pt x="944" y="61"/>
                    <a:pt x="944" y="61"/>
                    <a:pt x="944" y="61"/>
                  </a:cubicBezTo>
                  <a:cubicBezTo>
                    <a:pt x="944" y="76"/>
                    <a:pt x="944" y="76"/>
                    <a:pt x="944" y="76"/>
                  </a:cubicBezTo>
                  <a:cubicBezTo>
                    <a:pt x="971" y="76"/>
                    <a:pt x="971" y="76"/>
                    <a:pt x="971" y="76"/>
                  </a:cubicBezTo>
                  <a:cubicBezTo>
                    <a:pt x="971" y="162"/>
                    <a:pt x="971" y="162"/>
                    <a:pt x="971" y="162"/>
                  </a:cubicBezTo>
                  <a:close/>
                  <a:moveTo>
                    <a:pt x="1069" y="160"/>
                  </a:moveTo>
                  <a:cubicBezTo>
                    <a:pt x="1069" y="126"/>
                    <a:pt x="1118" y="130"/>
                    <a:pt x="1141" y="129"/>
                  </a:cubicBezTo>
                  <a:cubicBezTo>
                    <a:pt x="1143" y="158"/>
                    <a:pt x="1136" y="188"/>
                    <a:pt x="1100" y="188"/>
                  </a:cubicBezTo>
                  <a:cubicBezTo>
                    <a:pt x="1083" y="188"/>
                    <a:pt x="1069" y="179"/>
                    <a:pt x="1069" y="160"/>
                  </a:cubicBezTo>
                  <a:close/>
                  <a:moveTo>
                    <a:pt x="1141" y="114"/>
                  </a:moveTo>
                  <a:cubicBezTo>
                    <a:pt x="1121" y="115"/>
                    <a:pt x="1097" y="112"/>
                    <a:pt x="1079" y="120"/>
                  </a:cubicBezTo>
                  <a:cubicBezTo>
                    <a:pt x="1062" y="127"/>
                    <a:pt x="1051" y="142"/>
                    <a:pt x="1051" y="160"/>
                  </a:cubicBezTo>
                  <a:cubicBezTo>
                    <a:pt x="1051" y="187"/>
                    <a:pt x="1071" y="203"/>
                    <a:pt x="1097" y="203"/>
                  </a:cubicBezTo>
                  <a:cubicBezTo>
                    <a:pt x="1116" y="203"/>
                    <a:pt x="1134" y="192"/>
                    <a:pt x="1140" y="180"/>
                  </a:cubicBezTo>
                  <a:cubicBezTo>
                    <a:pt x="1141" y="179"/>
                    <a:pt x="1141" y="179"/>
                    <a:pt x="1141" y="179"/>
                  </a:cubicBezTo>
                  <a:cubicBezTo>
                    <a:pt x="1142" y="179"/>
                    <a:pt x="1142" y="179"/>
                    <a:pt x="1142" y="179"/>
                  </a:cubicBezTo>
                  <a:cubicBezTo>
                    <a:pt x="1142" y="199"/>
                    <a:pt x="1142" y="199"/>
                    <a:pt x="1142" y="199"/>
                  </a:cubicBezTo>
                  <a:cubicBezTo>
                    <a:pt x="1159" y="199"/>
                    <a:pt x="1159" y="199"/>
                    <a:pt x="1159" y="199"/>
                  </a:cubicBezTo>
                  <a:cubicBezTo>
                    <a:pt x="1159" y="190"/>
                    <a:pt x="1158" y="179"/>
                    <a:pt x="1158" y="168"/>
                  </a:cubicBezTo>
                  <a:cubicBezTo>
                    <a:pt x="1158" y="102"/>
                    <a:pt x="1158" y="102"/>
                    <a:pt x="1158" y="102"/>
                  </a:cubicBezTo>
                  <a:cubicBezTo>
                    <a:pt x="1158" y="71"/>
                    <a:pt x="1139" y="57"/>
                    <a:pt x="1109" y="57"/>
                  </a:cubicBezTo>
                  <a:cubicBezTo>
                    <a:pt x="1082" y="57"/>
                    <a:pt x="1061" y="67"/>
                    <a:pt x="1057" y="96"/>
                  </a:cubicBezTo>
                  <a:cubicBezTo>
                    <a:pt x="1075" y="96"/>
                    <a:pt x="1075" y="96"/>
                    <a:pt x="1075" y="96"/>
                  </a:cubicBezTo>
                  <a:cubicBezTo>
                    <a:pt x="1077" y="77"/>
                    <a:pt x="1091" y="72"/>
                    <a:pt x="1108" y="72"/>
                  </a:cubicBezTo>
                  <a:cubicBezTo>
                    <a:pt x="1128" y="72"/>
                    <a:pt x="1140" y="79"/>
                    <a:pt x="1141" y="101"/>
                  </a:cubicBezTo>
                  <a:cubicBezTo>
                    <a:pt x="1141" y="114"/>
                    <a:pt x="1141" y="114"/>
                    <a:pt x="1141" y="114"/>
                  </a:cubicBezTo>
                  <a:close/>
                  <a:moveTo>
                    <a:pt x="1264" y="72"/>
                  </a:moveTo>
                  <a:cubicBezTo>
                    <a:pt x="1295" y="72"/>
                    <a:pt x="1306" y="101"/>
                    <a:pt x="1306" y="128"/>
                  </a:cubicBezTo>
                  <a:cubicBezTo>
                    <a:pt x="1306" y="153"/>
                    <a:pt x="1298" y="188"/>
                    <a:pt x="1266" y="188"/>
                  </a:cubicBezTo>
                  <a:cubicBezTo>
                    <a:pt x="1230" y="188"/>
                    <a:pt x="1219" y="158"/>
                    <a:pt x="1219" y="127"/>
                  </a:cubicBezTo>
                  <a:cubicBezTo>
                    <a:pt x="1219" y="99"/>
                    <a:pt x="1231" y="72"/>
                    <a:pt x="1264" y="72"/>
                  </a:cubicBezTo>
                  <a:close/>
                  <a:moveTo>
                    <a:pt x="1219" y="179"/>
                  </a:moveTo>
                  <a:cubicBezTo>
                    <a:pt x="1219" y="177"/>
                    <a:pt x="1219" y="177"/>
                    <a:pt x="1219" y="177"/>
                  </a:cubicBezTo>
                  <a:cubicBezTo>
                    <a:pt x="1231" y="194"/>
                    <a:pt x="1248" y="203"/>
                    <a:pt x="1268" y="203"/>
                  </a:cubicBezTo>
                  <a:cubicBezTo>
                    <a:pt x="1308" y="203"/>
                    <a:pt x="1324" y="164"/>
                    <a:pt x="1324" y="129"/>
                  </a:cubicBezTo>
                  <a:cubicBezTo>
                    <a:pt x="1324" y="93"/>
                    <a:pt x="1308" y="57"/>
                    <a:pt x="1267" y="57"/>
                  </a:cubicBezTo>
                  <a:cubicBezTo>
                    <a:pt x="1248" y="57"/>
                    <a:pt x="1229" y="65"/>
                    <a:pt x="1219" y="82"/>
                  </a:cubicBezTo>
                  <a:cubicBezTo>
                    <a:pt x="1219" y="81"/>
                    <a:pt x="1219" y="81"/>
                    <a:pt x="1219" y="81"/>
                  </a:cubicBezTo>
                  <a:cubicBezTo>
                    <a:pt x="1219" y="0"/>
                    <a:pt x="1219" y="0"/>
                    <a:pt x="1219" y="0"/>
                  </a:cubicBezTo>
                  <a:cubicBezTo>
                    <a:pt x="1202" y="0"/>
                    <a:pt x="1202" y="0"/>
                    <a:pt x="1202" y="0"/>
                  </a:cubicBezTo>
                  <a:cubicBezTo>
                    <a:pt x="1202" y="168"/>
                    <a:pt x="1202" y="168"/>
                    <a:pt x="1202" y="168"/>
                  </a:cubicBezTo>
                  <a:cubicBezTo>
                    <a:pt x="1202" y="179"/>
                    <a:pt x="1202" y="190"/>
                    <a:pt x="1201" y="199"/>
                  </a:cubicBezTo>
                  <a:cubicBezTo>
                    <a:pt x="1218" y="199"/>
                    <a:pt x="1218" y="199"/>
                    <a:pt x="1218" y="199"/>
                  </a:cubicBezTo>
                  <a:cubicBezTo>
                    <a:pt x="1219" y="179"/>
                    <a:pt x="1219" y="179"/>
                    <a:pt x="1219" y="179"/>
                  </a:cubicBezTo>
                  <a:close/>
                  <a:moveTo>
                    <a:pt x="1373" y="160"/>
                  </a:moveTo>
                  <a:cubicBezTo>
                    <a:pt x="1373" y="126"/>
                    <a:pt x="1422" y="130"/>
                    <a:pt x="1445" y="129"/>
                  </a:cubicBezTo>
                  <a:cubicBezTo>
                    <a:pt x="1447" y="158"/>
                    <a:pt x="1440" y="188"/>
                    <a:pt x="1404" y="188"/>
                  </a:cubicBezTo>
                  <a:cubicBezTo>
                    <a:pt x="1387" y="188"/>
                    <a:pt x="1373" y="179"/>
                    <a:pt x="1373" y="160"/>
                  </a:cubicBezTo>
                  <a:close/>
                  <a:moveTo>
                    <a:pt x="1445" y="114"/>
                  </a:moveTo>
                  <a:cubicBezTo>
                    <a:pt x="1425" y="115"/>
                    <a:pt x="1401" y="112"/>
                    <a:pt x="1383" y="120"/>
                  </a:cubicBezTo>
                  <a:cubicBezTo>
                    <a:pt x="1366" y="127"/>
                    <a:pt x="1355" y="142"/>
                    <a:pt x="1355" y="160"/>
                  </a:cubicBezTo>
                  <a:cubicBezTo>
                    <a:pt x="1355" y="187"/>
                    <a:pt x="1375" y="203"/>
                    <a:pt x="1401" y="203"/>
                  </a:cubicBezTo>
                  <a:cubicBezTo>
                    <a:pt x="1419" y="203"/>
                    <a:pt x="1438" y="192"/>
                    <a:pt x="1444" y="180"/>
                  </a:cubicBezTo>
                  <a:cubicBezTo>
                    <a:pt x="1445" y="179"/>
                    <a:pt x="1445" y="179"/>
                    <a:pt x="1445" y="179"/>
                  </a:cubicBezTo>
                  <a:cubicBezTo>
                    <a:pt x="1445" y="179"/>
                    <a:pt x="1445" y="179"/>
                    <a:pt x="1445" y="179"/>
                  </a:cubicBezTo>
                  <a:cubicBezTo>
                    <a:pt x="1446" y="199"/>
                    <a:pt x="1446" y="199"/>
                    <a:pt x="1446" y="199"/>
                  </a:cubicBezTo>
                  <a:cubicBezTo>
                    <a:pt x="1463" y="199"/>
                    <a:pt x="1463" y="199"/>
                    <a:pt x="1463" y="199"/>
                  </a:cubicBezTo>
                  <a:cubicBezTo>
                    <a:pt x="1462" y="190"/>
                    <a:pt x="1461" y="179"/>
                    <a:pt x="1462" y="168"/>
                  </a:cubicBezTo>
                  <a:cubicBezTo>
                    <a:pt x="1462" y="102"/>
                    <a:pt x="1462" y="102"/>
                    <a:pt x="1462" y="102"/>
                  </a:cubicBezTo>
                  <a:cubicBezTo>
                    <a:pt x="1462" y="71"/>
                    <a:pt x="1443" y="57"/>
                    <a:pt x="1413" y="57"/>
                  </a:cubicBezTo>
                  <a:cubicBezTo>
                    <a:pt x="1386" y="57"/>
                    <a:pt x="1365" y="67"/>
                    <a:pt x="1361" y="96"/>
                  </a:cubicBezTo>
                  <a:cubicBezTo>
                    <a:pt x="1378" y="96"/>
                    <a:pt x="1378" y="96"/>
                    <a:pt x="1378" y="96"/>
                  </a:cubicBezTo>
                  <a:cubicBezTo>
                    <a:pt x="1381" y="77"/>
                    <a:pt x="1395" y="72"/>
                    <a:pt x="1412" y="72"/>
                  </a:cubicBezTo>
                  <a:cubicBezTo>
                    <a:pt x="1432" y="72"/>
                    <a:pt x="1443" y="79"/>
                    <a:pt x="1445" y="101"/>
                  </a:cubicBezTo>
                  <a:cubicBezTo>
                    <a:pt x="1445" y="114"/>
                    <a:pt x="1445" y="114"/>
                    <a:pt x="1445" y="114"/>
                  </a:cubicBezTo>
                  <a:close/>
                  <a:moveTo>
                    <a:pt x="1521" y="119"/>
                  </a:moveTo>
                  <a:cubicBezTo>
                    <a:pt x="1521" y="95"/>
                    <a:pt x="1533" y="72"/>
                    <a:pt x="1560" y="72"/>
                  </a:cubicBezTo>
                  <a:cubicBezTo>
                    <a:pt x="1583" y="72"/>
                    <a:pt x="1597" y="86"/>
                    <a:pt x="1597" y="110"/>
                  </a:cubicBezTo>
                  <a:cubicBezTo>
                    <a:pt x="1597" y="199"/>
                    <a:pt x="1597" y="199"/>
                    <a:pt x="1597" y="199"/>
                  </a:cubicBezTo>
                  <a:cubicBezTo>
                    <a:pt x="1613" y="199"/>
                    <a:pt x="1613" y="199"/>
                    <a:pt x="1613" y="199"/>
                  </a:cubicBezTo>
                  <a:cubicBezTo>
                    <a:pt x="1613" y="112"/>
                    <a:pt x="1613" y="112"/>
                    <a:pt x="1613" y="112"/>
                  </a:cubicBezTo>
                  <a:cubicBezTo>
                    <a:pt x="1613" y="96"/>
                    <a:pt x="1610" y="57"/>
                    <a:pt x="1565" y="57"/>
                  </a:cubicBezTo>
                  <a:cubicBezTo>
                    <a:pt x="1547" y="57"/>
                    <a:pt x="1531" y="65"/>
                    <a:pt x="1521" y="82"/>
                  </a:cubicBezTo>
                  <a:cubicBezTo>
                    <a:pt x="1521" y="81"/>
                    <a:pt x="1521" y="81"/>
                    <a:pt x="1521" y="81"/>
                  </a:cubicBezTo>
                  <a:cubicBezTo>
                    <a:pt x="1520" y="61"/>
                    <a:pt x="1520" y="61"/>
                    <a:pt x="1520" y="61"/>
                  </a:cubicBezTo>
                  <a:cubicBezTo>
                    <a:pt x="1503" y="61"/>
                    <a:pt x="1503" y="61"/>
                    <a:pt x="1503" y="61"/>
                  </a:cubicBezTo>
                  <a:cubicBezTo>
                    <a:pt x="1503" y="70"/>
                    <a:pt x="1504" y="81"/>
                    <a:pt x="1504" y="92"/>
                  </a:cubicBezTo>
                  <a:cubicBezTo>
                    <a:pt x="1504" y="199"/>
                    <a:pt x="1504" y="199"/>
                    <a:pt x="1504" y="199"/>
                  </a:cubicBezTo>
                  <a:cubicBezTo>
                    <a:pt x="1521" y="199"/>
                    <a:pt x="1521" y="199"/>
                    <a:pt x="1521" y="199"/>
                  </a:cubicBezTo>
                  <a:cubicBezTo>
                    <a:pt x="1521" y="119"/>
                    <a:pt x="1521" y="119"/>
                    <a:pt x="1521" y="119"/>
                  </a:cubicBezTo>
                  <a:close/>
                  <a:moveTo>
                    <a:pt x="1672" y="0"/>
                  </a:moveTo>
                  <a:cubicBezTo>
                    <a:pt x="1656" y="0"/>
                    <a:pt x="1656" y="0"/>
                    <a:pt x="1656" y="0"/>
                  </a:cubicBezTo>
                  <a:cubicBezTo>
                    <a:pt x="1656" y="199"/>
                    <a:pt x="1656" y="199"/>
                    <a:pt x="1656" y="199"/>
                  </a:cubicBezTo>
                  <a:cubicBezTo>
                    <a:pt x="1672" y="199"/>
                    <a:pt x="1672" y="199"/>
                    <a:pt x="1672" y="199"/>
                  </a:cubicBezTo>
                  <a:cubicBezTo>
                    <a:pt x="1672" y="124"/>
                    <a:pt x="1672" y="124"/>
                    <a:pt x="1672" y="124"/>
                  </a:cubicBezTo>
                  <a:cubicBezTo>
                    <a:pt x="1745" y="199"/>
                    <a:pt x="1745" y="199"/>
                    <a:pt x="1745" y="199"/>
                  </a:cubicBezTo>
                  <a:cubicBezTo>
                    <a:pt x="1766" y="199"/>
                    <a:pt x="1766" y="199"/>
                    <a:pt x="1766" y="199"/>
                  </a:cubicBezTo>
                  <a:cubicBezTo>
                    <a:pt x="1690" y="120"/>
                    <a:pt x="1690" y="120"/>
                    <a:pt x="1690" y="120"/>
                  </a:cubicBezTo>
                  <a:cubicBezTo>
                    <a:pt x="1760" y="61"/>
                    <a:pt x="1760" y="61"/>
                    <a:pt x="1760" y="61"/>
                  </a:cubicBezTo>
                  <a:cubicBezTo>
                    <a:pt x="1739" y="61"/>
                    <a:pt x="1739" y="61"/>
                    <a:pt x="1739" y="61"/>
                  </a:cubicBezTo>
                  <a:cubicBezTo>
                    <a:pt x="1672" y="117"/>
                    <a:pt x="1672" y="117"/>
                    <a:pt x="1672" y="117"/>
                  </a:cubicBezTo>
                  <a:cubicBezTo>
                    <a:pt x="1672" y="0"/>
                    <a:pt x="1672" y="0"/>
                    <a:pt x="1672" y="0"/>
                  </a:cubicBezTo>
                  <a:close/>
                </a:path>
              </a:pathLst>
            </a:custGeom>
            <a:solidFill>
              <a:srgbClr val="717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10631488" y="3349625"/>
              <a:ext cx="1031875" cy="542925"/>
            </a:xfrm>
            <a:custGeom>
              <a:avLst/>
              <a:gdLst>
                <a:gd name="T0" fmla="*/ 514 w 2237"/>
                <a:gd name="T1" fmla="*/ 11 h 1174"/>
                <a:gd name="T2" fmla="*/ 386 w 2237"/>
                <a:gd name="T3" fmla="*/ 0 h 1174"/>
                <a:gd name="T4" fmla="*/ 117 w 2237"/>
                <a:gd name="T5" fmla="*/ 367 h 1174"/>
                <a:gd name="T6" fmla="*/ 0 w 2237"/>
                <a:gd name="T7" fmla="*/ 367 h 1174"/>
                <a:gd name="T8" fmla="*/ 0 w 2237"/>
                <a:gd name="T9" fmla="*/ 523 h 1174"/>
                <a:gd name="T10" fmla="*/ 117 w 2237"/>
                <a:gd name="T11" fmla="*/ 523 h 1174"/>
                <a:gd name="T12" fmla="*/ 117 w 2237"/>
                <a:gd name="T13" fmla="*/ 1150 h 1174"/>
                <a:gd name="T14" fmla="*/ 351 w 2237"/>
                <a:gd name="T15" fmla="*/ 1150 h 1174"/>
                <a:gd name="T16" fmla="*/ 351 w 2237"/>
                <a:gd name="T17" fmla="*/ 523 h 1174"/>
                <a:gd name="T18" fmla="*/ 493 w 2237"/>
                <a:gd name="T19" fmla="*/ 523 h 1174"/>
                <a:gd name="T20" fmla="*/ 493 w 2237"/>
                <a:gd name="T21" fmla="*/ 367 h 1174"/>
                <a:gd name="T22" fmla="*/ 351 w 2237"/>
                <a:gd name="T23" fmla="*/ 367 h 1174"/>
                <a:gd name="T24" fmla="*/ 514 w 2237"/>
                <a:gd name="T25" fmla="*/ 156 h 1174"/>
                <a:gd name="T26" fmla="*/ 514 w 2237"/>
                <a:gd name="T27" fmla="*/ 11 h 1174"/>
                <a:gd name="T28" fmla="*/ 745 w 2237"/>
                <a:gd name="T29" fmla="*/ 759 h 1174"/>
                <a:gd name="T30" fmla="*/ 913 w 2237"/>
                <a:gd name="T31" fmla="*/ 499 h 1174"/>
                <a:gd name="T32" fmla="*/ 1082 w 2237"/>
                <a:gd name="T33" fmla="*/ 759 h 1174"/>
                <a:gd name="T34" fmla="*/ 913 w 2237"/>
                <a:gd name="T35" fmla="*/ 1018 h 1174"/>
                <a:gd name="T36" fmla="*/ 745 w 2237"/>
                <a:gd name="T37" fmla="*/ 759 h 1174"/>
                <a:gd name="T38" fmla="*/ 1082 w 2237"/>
                <a:gd name="T39" fmla="*/ 457 h 1174"/>
                <a:gd name="T40" fmla="*/ 1079 w 2237"/>
                <a:gd name="T41" fmla="*/ 457 h 1174"/>
                <a:gd name="T42" fmla="*/ 869 w 2237"/>
                <a:gd name="T43" fmla="*/ 343 h 1174"/>
                <a:gd name="T44" fmla="*/ 503 w 2237"/>
                <a:gd name="T45" fmla="*/ 759 h 1174"/>
                <a:gd name="T46" fmla="*/ 840 w 2237"/>
                <a:gd name="T47" fmla="*/ 1174 h 1174"/>
                <a:gd name="T48" fmla="*/ 1080 w 2237"/>
                <a:gd name="T49" fmla="*/ 1040 h 1174"/>
                <a:gd name="T50" fmla="*/ 1083 w 2237"/>
                <a:gd name="T51" fmla="*/ 1040 h 1174"/>
                <a:gd name="T52" fmla="*/ 1089 w 2237"/>
                <a:gd name="T53" fmla="*/ 1150 h 1174"/>
                <a:gd name="T54" fmla="*/ 1324 w 2237"/>
                <a:gd name="T55" fmla="*/ 1150 h 1174"/>
                <a:gd name="T56" fmla="*/ 1316 w 2237"/>
                <a:gd name="T57" fmla="*/ 994 h 1174"/>
                <a:gd name="T58" fmla="*/ 1316 w 2237"/>
                <a:gd name="T59" fmla="*/ 23 h 1174"/>
                <a:gd name="T60" fmla="*/ 1082 w 2237"/>
                <a:gd name="T61" fmla="*/ 23 h 1174"/>
                <a:gd name="T62" fmla="*/ 1082 w 2237"/>
                <a:gd name="T63" fmla="*/ 457 h 1174"/>
                <a:gd name="T64" fmla="*/ 1658 w 2237"/>
                <a:gd name="T65" fmla="*/ 759 h 1174"/>
                <a:gd name="T66" fmla="*/ 1826 w 2237"/>
                <a:gd name="T67" fmla="*/ 499 h 1174"/>
                <a:gd name="T68" fmla="*/ 1995 w 2237"/>
                <a:gd name="T69" fmla="*/ 759 h 1174"/>
                <a:gd name="T70" fmla="*/ 1826 w 2237"/>
                <a:gd name="T71" fmla="*/ 1018 h 1174"/>
                <a:gd name="T72" fmla="*/ 1658 w 2237"/>
                <a:gd name="T73" fmla="*/ 759 h 1174"/>
                <a:gd name="T74" fmla="*/ 1423 w 2237"/>
                <a:gd name="T75" fmla="*/ 994 h 1174"/>
                <a:gd name="T76" fmla="*/ 1416 w 2237"/>
                <a:gd name="T77" fmla="*/ 1150 h 1174"/>
                <a:gd name="T78" fmla="*/ 1650 w 2237"/>
                <a:gd name="T79" fmla="*/ 1150 h 1174"/>
                <a:gd name="T80" fmla="*/ 1656 w 2237"/>
                <a:gd name="T81" fmla="*/ 1040 h 1174"/>
                <a:gd name="T82" fmla="*/ 1659 w 2237"/>
                <a:gd name="T83" fmla="*/ 1040 h 1174"/>
                <a:gd name="T84" fmla="*/ 1900 w 2237"/>
                <a:gd name="T85" fmla="*/ 1174 h 1174"/>
                <a:gd name="T86" fmla="*/ 2237 w 2237"/>
                <a:gd name="T87" fmla="*/ 759 h 1174"/>
                <a:gd name="T88" fmla="*/ 1870 w 2237"/>
                <a:gd name="T89" fmla="*/ 343 h 1174"/>
                <a:gd name="T90" fmla="*/ 1661 w 2237"/>
                <a:gd name="T91" fmla="*/ 457 h 1174"/>
                <a:gd name="T92" fmla="*/ 1658 w 2237"/>
                <a:gd name="T93" fmla="*/ 457 h 1174"/>
                <a:gd name="T94" fmla="*/ 1658 w 2237"/>
                <a:gd name="T95" fmla="*/ 23 h 1174"/>
                <a:gd name="T96" fmla="*/ 1423 w 2237"/>
                <a:gd name="T97" fmla="*/ 23 h 1174"/>
                <a:gd name="T98" fmla="*/ 1423 w 2237"/>
                <a:gd name="T99" fmla="*/ 99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7" h="1174">
                  <a:moveTo>
                    <a:pt x="514" y="11"/>
                  </a:moveTo>
                  <a:cubicBezTo>
                    <a:pt x="471" y="5"/>
                    <a:pt x="428" y="0"/>
                    <a:pt x="386" y="0"/>
                  </a:cubicBezTo>
                  <a:cubicBezTo>
                    <a:pt x="131" y="0"/>
                    <a:pt x="111" y="144"/>
                    <a:pt x="117" y="367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0" y="523"/>
                    <a:pt x="0" y="523"/>
                    <a:pt x="0" y="523"/>
                  </a:cubicBezTo>
                  <a:cubicBezTo>
                    <a:pt x="117" y="523"/>
                    <a:pt x="117" y="523"/>
                    <a:pt x="117" y="523"/>
                  </a:cubicBezTo>
                  <a:cubicBezTo>
                    <a:pt x="117" y="1150"/>
                    <a:pt x="117" y="1150"/>
                    <a:pt x="117" y="1150"/>
                  </a:cubicBezTo>
                  <a:cubicBezTo>
                    <a:pt x="351" y="1150"/>
                    <a:pt x="351" y="1150"/>
                    <a:pt x="351" y="1150"/>
                  </a:cubicBezTo>
                  <a:cubicBezTo>
                    <a:pt x="351" y="523"/>
                    <a:pt x="351" y="523"/>
                    <a:pt x="351" y="523"/>
                  </a:cubicBezTo>
                  <a:cubicBezTo>
                    <a:pt x="493" y="523"/>
                    <a:pt x="493" y="523"/>
                    <a:pt x="493" y="523"/>
                  </a:cubicBezTo>
                  <a:cubicBezTo>
                    <a:pt x="493" y="367"/>
                    <a:pt x="493" y="367"/>
                    <a:pt x="493" y="367"/>
                  </a:cubicBezTo>
                  <a:cubicBezTo>
                    <a:pt x="351" y="367"/>
                    <a:pt x="351" y="367"/>
                    <a:pt x="351" y="367"/>
                  </a:cubicBezTo>
                  <a:cubicBezTo>
                    <a:pt x="345" y="212"/>
                    <a:pt x="348" y="137"/>
                    <a:pt x="514" y="156"/>
                  </a:cubicBezTo>
                  <a:cubicBezTo>
                    <a:pt x="514" y="11"/>
                    <a:pt x="514" y="11"/>
                    <a:pt x="514" y="11"/>
                  </a:cubicBezTo>
                  <a:close/>
                  <a:moveTo>
                    <a:pt x="745" y="759"/>
                  </a:moveTo>
                  <a:cubicBezTo>
                    <a:pt x="745" y="638"/>
                    <a:pt x="763" y="499"/>
                    <a:pt x="913" y="499"/>
                  </a:cubicBezTo>
                  <a:cubicBezTo>
                    <a:pt x="1040" y="499"/>
                    <a:pt x="1082" y="651"/>
                    <a:pt x="1082" y="759"/>
                  </a:cubicBezTo>
                  <a:cubicBezTo>
                    <a:pt x="1082" y="866"/>
                    <a:pt x="1040" y="1018"/>
                    <a:pt x="913" y="1018"/>
                  </a:cubicBezTo>
                  <a:cubicBezTo>
                    <a:pt x="763" y="1018"/>
                    <a:pt x="745" y="879"/>
                    <a:pt x="745" y="759"/>
                  </a:cubicBezTo>
                  <a:close/>
                  <a:moveTo>
                    <a:pt x="1082" y="457"/>
                  </a:moveTo>
                  <a:cubicBezTo>
                    <a:pt x="1079" y="457"/>
                    <a:pt x="1079" y="457"/>
                    <a:pt x="1079" y="457"/>
                  </a:cubicBezTo>
                  <a:cubicBezTo>
                    <a:pt x="1035" y="392"/>
                    <a:pt x="951" y="343"/>
                    <a:pt x="869" y="343"/>
                  </a:cubicBezTo>
                  <a:cubicBezTo>
                    <a:pt x="626" y="343"/>
                    <a:pt x="503" y="548"/>
                    <a:pt x="503" y="759"/>
                  </a:cubicBezTo>
                  <a:cubicBezTo>
                    <a:pt x="503" y="960"/>
                    <a:pt x="610" y="1174"/>
                    <a:pt x="840" y="1174"/>
                  </a:cubicBezTo>
                  <a:cubicBezTo>
                    <a:pt x="941" y="1174"/>
                    <a:pt x="1029" y="1132"/>
                    <a:pt x="1080" y="1040"/>
                  </a:cubicBezTo>
                  <a:cubicBezTo>
                    <a:pt x="1083" y="1040"/>
                    <a:pt x="1083" y="1040"/>
                    <a:pt x="1083" y="1040"/>
                  </a:cubicBezTo>
                  <a:cubicBezTo>
                    <a:pt x="1083" y="1077"/>
                    <a:pt x="1086" y="1113"/>
                    <a:pt x="1089" y="1150"/>
                  </a:cubicBezTo>
                  <a:cubicBezTo>
                    <a:pt x="1324" y="1150"/>
                    <a:pt x="1324" y="1150"/>
                    <a:pt x="1324" y="1150"/>
                  </a:cubicBezTo>
                  <a:cubicBezTo>
                    <a:pt x="1320" y="1099"/>
                    <a:pt x="1316" y="1046"/>
                    <a:pt x="1316" y="994"/>
                  </a:cubicBezTo>
                  <a:cubicBezTo>
                    <a:pt x="1316" y="23"/>
                    <a:pt x="1316" y="23"/>
                    <a:pt x="1316" y="23"/>
                  </a:cubicBezTo>
                  <a:cubicBezTo>
                    <a:pt x="1082" y="23"/>
                    <a:pt x="1082" y="23"/>
                    <a:pt x="1082" y="23"/>
                  </a:cubicBezTo>
                  <a:cubicBezTo>
                    <a:pt x="1082" y="457"/>
                    <a:pt x="1082" y="457"/>
                    <a:pt x="1082" y="457"/>
                  </a:cubicBezTo>
                  <a:close/>
                  <a:moveTo>
                    <a:pt x="1658" y="759"/>
                  </a:moveTo>
                  <a:cubicBezTo>
                    <a:pt x="1658" y="651"/>
                    <a:pt x="1700" y="499"/>
                    <a:pt x="1826" y="499"/>
                  </a:cubicBezTo>
                  <a:cubicBezTo>
                    <a:pt x="1976" y="499"/>
                    <a:pt x="1995" y="638"/>
                    <a:pt x="1995" y="759"/>
                  </a:cubicBezTo>
                  <a:cubicBezTo>
                    <a:pt x="1995" y="879"/>
                    <a:pt x="1976" y="1018"/>
                    <a:pt x="1826" y="1018"/>
                  </a:cubicBezTo>
                  <a:cubicBezTo>
                    <a:pt x="1700" y="1018"/>
                    <a:pt x="1658" y="866"/>
                    <a:pt x="1658" y="759"/>
                  </a:cubicBezTo>
                  <a:close/>
                  <a:moveTo>
                    <a:pt x="1423" y="994"/>
                  </a:moveTo>
                  <a:cubicBezTo>
                    <a:pt x="1423" y="1046"/>
                    <a:pt x="1419" y="1099"/>
                    <a:pt x="1416" y="1150"/>
                  </a:cubicBezTo>
                  <a:cubicBezTo>
                    <a:pt x="1650" y="1150"/>
                    <a:pt x="1650" y="1150"/>
                    <a:pt x="1650" y="1150"/>
                  </a:cubicBezTo>
                  <a:cubicBezTo>
                    <a:pt x="1653" y="1113"/>
                    <a:pt x="1656" y="1077"/>
                    <a:pt x="1656" y="1040"/>
                  </a:cubicBezTo>
                  <a:cubicBezTo>
                    <a:pt x="1659" y="1040"/>
                    <a:pt x="1659" y="1040"/>
                    <a:pt x="1659" y="1040"/>
                  </a:cubicBezTo>
                  <a:cubicBezTo>
                    <a:pt x="1711" y="1132"/>
                    <a:pt x="1798" y="1174"/>
                    <a:pt x="1900" y="1174"/>
                  </a:cubicBezTo>
                  <a:cubicBezTo>
                    <a:pt x="2129" y="1174"/>
                    <a:pt x="2237" y="960"/>
                    <a:pt x="2237" y="759"/>
                  </a:cubicBezTo>
                  <a:cubicBezTo>
                    <a:pt x="2237" y="548"/>
                    <a:pt x="2113" y="343"/>
                    <a:pt x="1870" y="343"/>
                  </a:cubicBezTo>
                  <a:cubicBezTo>
                    <a:pt x="1789" y="343"/>
                    <a:pt x="1704" y="392"/>
                    <a:pt x="1661" y="457"/>
                  </a:cubicBezTo>
                  <a:cubicBezTo>
                    <a:pt x="1658" y="457"/>
                    <a:pt x="1658" y="457"/>
                    <a:pt x="1658" y="457"/>
                  </a:cubicBezTo>
                  <a:cubicBezTo>
                    <a:pt x="1658" y="23"/>
                    <a:pt x="1658" y="23"/>
                    <a:pt x="1658" y="23"/>
                  </a:cubicBezTo>
                  <a:cubicBezTo>
                    <a:pt x="1423" y="23"/>
                    <a:pt x="1423" y="23"/>
                    <a:pt x="1423" y="23"/>
                  </a:cubicBezTo>
                  <a:cubicBezTo>
                    <a:pt x="1423" y="994"/>
                    <a:pt x="1423" y="994"/>
                    <a:pt x="1423" y="994"/>
                  </a:cubicBezTo>
                  <a:close/>
                </a:path>
              </a:pathLst>
            </a:custGeom>
            <a:solidFill>
              <a:srgbClr val="003A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Oval 10"/>
            <p:cNvSpPr>
              <a:spLocks noChangeArrowheads="1"/>
            </p:cNvSpPr>
            <p:nvPr userDrawn="1"/>
          </p:nvSpPr>
          <p:spPr bwMode="auto">
            <a:xfrm>
              <a:off x="11893550" y="3667125"/>
              <a:ext cx="66675" cy="6667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Oval 11"/>
            <p:cNvSpPr>
              <a:spLocks noChangeArrowheads="1"/>
            </p:cNvSpPr>
            <p:nvPr userDrawn="1"/>
          </p:nvSpPr>
          <p:spPr bwMode="auto">
            <a:xfrm>
              <a:off x="11814175" y="3756025"/>
              <a:ext cx="55562" cy="55563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Oval 12"/>
            <p:cNvSpPr>
              <a:spLocks noChangeArrowheads="1"/>
            </p:cNvSpPr>
            <p:nvPr userDrawn="1"/>
          </p:nvSpPr>
          <p:spPr bwMode="auto">
            <a:xfrm>
              <a:off x="11814175" y="3673475"/>
              <a:ext cx="55562" cy="5397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Oval 13"/>
            <p:cNvSpPr>
              <a:spLocks noChangeArrowheads="1"/>
            </p:cNvSpPr>
            <p:nvPr userDrawn="1"/>
          </p:nvSpPr>
          <p:spPr bwMode="auto">
            <a:xfrm>
              <a:off x="11744325" y="3746500"/>
              <a:ext cx="46037" cy="46038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Oval 14"/>
            <p:cNvSpPr>
              <a:spLocks noChangeArrowheads="1"/>
            </p:cNvSpPr>
            <p:nvPr userDrawn="1"/>
          </p:nvSpPr>
          <p:spPr bwMode="auto">
            <a:xfrm>
              <a:off x="11744325" y="3678238"/>
              <a:ext cx="46037" cy="44450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Oval 15"/>
            <p:cNvSpPr>
              <a:spLocks noChangeArrowheads="1"/>
            </p:cNvSpPr>
            <p:nvPr userDrawn="1"/>
          </p:nvSpPr>
          <p:spPr bwMode="auto">
            <a:xfrm>
              <a:off x="11684000" y="3740150"/>
              <a:ext cx="36512" cy="36513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Oval 16"/>
            <p:cNvSpPr>
              <a:spLocks noChangeArrowheads="1"/>
            </p:cNvSpPr>
            <p:nvPr userDrawn="1"/>
          </p:nvSpPr>
          <p:spPr bwMode="auto">
            <a:xfrm>
              <a:off x="11684000" y="3681413"/>
              <a:ext cx="36512" cy="38100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Oval 17"/>
            <p:cNvSpPr>
              <a:spLocks noChangeArrowheads="1"/>
            </p:cNvSpPr>
            <p:nvPr userDrawn="1"/>
          </p:nvSpPr>
          <p:spPr bwMode="auto">
            <a:xfrm>
              <a:off x="11498263" y="3640138"/>
              <a:ext cx="30162" cy="30163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Oval 18"/>
            <p:cNvSpPr>
              <a:spLocks noChangeArrowheads="1"/>
            </p:cNvSpPr>
            <p:nvPr userDrawn="1"/>
          </p:nvSpPr>
          <p:spPr bwMode="auto">
            <a:xfrm>
              <a:off x="11498263" y="3729038"/>
              <a:ext cx="30162" cy="31750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Oval 19"/>
            <p:cNvSpPr>
              <a:spLocks noChangeArrowheads="1"/>
            </p:cNvSpPr>
            <p:nvPr userDrawn="1"/>
          </p:nvSpPr>
          <p:spPr bwMode="auto">
            <a:xfrm>
              <a:off x="11498263" y="3684588"/>
              <a:ext cx="30162" cy="31750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Oval 20"/>
            <p:cNvSpPr>
              <a:spLocks noChangeArrowheads="1"/>
            </p:cNvSpPr>
            <p:nvPr userDrawn="1"/>
          </p:nvSpPr>
          <p:spPr bwMode="auto">
            <a:xfrm>
              <a:off x="11447463" y="3684588"/>
              <a:ext cx="31750" cy="31750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Oval 21"/>
            <p:cNvSpPr>
              <a:spLocks noChangeArrowheads="1"/>
            </p:cNvSpPr>
            <p:nvPr userDrawn="1"/>
          </p:nvSpPr>
          <p:spPr bwMode="auto">
            <a:xfrm>
              <a:off x="11447463" y="3640138"/>
              <a:ext cx="31750" cy="30163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Oval 22"/>
            <p:cNvSpPr>
              <a:spLocks noChangeArrowheads="1"/>
            </p:cNvSpPr>
            <p:nvPr userDrawn="1"/>
          </p:nvSpPr>
          <p:spPr bwMode="auto">
            <a:xfrm>
              <a:off x="11447463" y="3729038"/>
              <a:ext cx="31750" cy="31750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3"/>
            <p:cNvSpPr>
              <a:spLocks noEditPoints="1"/>
            </p:cNvSpPr>
            <p:nvPr userDrawn="1"/>
          </p:nvSpPr>
          <p:spPr bwMode="auto">
            <a:xfrm>
              <a:off x="11409363" y="3362325"/>
              <a:ext cx="30162" cy="15875"/>
            </a:xfrm>
            <a:custGeom>
              <a:avLst/>
              <a:gdLst>
                <a:gd name="T0" fmla="*/ 5 w 19"/>
                <a:gd name="T1" fmla="*/ 10 h 10"/>
                <a:gd name="T2" fmla="*/ 5 w 19"/>
                <a:gd name="T3" fmla="*/ 1 h 10"/>
                <a:gd name="T4" fmla="*/ 8 w 19"/>
                <a:gd name="T5" fmla="*/ 1 h 10"/>
                <a:gd name="T6" fmla="*/ 8 w 19"/>
                <a:gd name="T7" fmla="*/ 0 h 10"/>
                <a:gd name="T8" fmla="*/ 0 w 19"/>
                <a:gd name="T9" fmla="*/ 0 h 10"/>
                <a:gd name="T10" fmla="*/ 0 w 19"/>
                <a:gd name="T11" fmla="*/ 1 h 10"/>
                <a:gd name="T12" fmla="*/ 4 w 19"/>
                <a:gd name="T13" fmla="*/ 1 h 10"/>
                <a:gd name="T14" fmla="*/ 4 w 19"/>
                <a:gd name="T15" fmla="*/ 10 h 10"/>
                <a:gd name="T16" fmla="*/ 5 w 19"/>
                <a:gd name="T17" fmla="*/ 10 h 10"/>
                <a:gd name="T18" fmla="*/ 5 w 19"/>
                <a:gd name="T19" fmla="*/ 10 h 10"/>
                <a:gd name="T20" fmla="*/ 9 w 19"/>
                <a:gd name="T21" fmla="*/ 10 h 10"/>
                <a:gd name="T22" fmla="*/ 11 w 19"/>
                <a:gd name="T23" fmla="*/ 10 h 10"/>
                <a:gd name="T24" fmla="*/ 11 w 19"/>
                <a:gd name="T25" fmla="*/ 1 h 10"/>
                <a:gd name="T26" fmla="*/ 14 w 19"/>
                <a:gd name="T27" fmla="*/ 10 h 10"/>
                <a:gd name="T28" fmla="*/ 15 w 19"/>
                <a:gd name="T29" fmla="*/ 10 h 10"/>
                <a:gd name="T30" fmla="*/ 18 w 19"/>
                <a:gd name="T31" fmla="*/ 1 h 10"/>
                <a:gd name="T32" fmla="*/ 18 w 19"/>
                <a:gd name="T33" fmla="*/ 10 h 10"/>
                <a:gd name="T34" fmla="*/ 19 w 19"/>
                <a:gd name="T35" fmla="*/ 10 h 10"/>
                <a:gd name="T36" fmla="*/ 19 w 19"/>
                <a:gd name="T37" fmla="*/ 0 h 10"/>
                <a:gd name="T38" fmla="*/ 17 w 19"/>
                <a:gd name="T39" fmla="*/ 0 h 10"/>
                <a:gd name="T40" fmla="*/ 15 w 19"/>
                <a:gd name="T41" fmla="*/ 8 h 10"/>
                <a:gd name="T42" fmla="*/ 12 w 19"/>
                <a:gd name="T43" fmla="*/ 0 h 10"/>
                <a:gd name="T44" fmla="*/ 9 w 19"/>
                <a:gd name="T45" fmla="*/ 0 h 10"/>
                <a:gd name="T46" fmla="*/ 9 w 19"/>
                <a:gd name="T47" fmla="*/ 10 h 10"/>
                <a:gd name="T48" fmla="*/ 9 w 19"/>
                <a:gd name="T4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10">
                  <a:moveTo>
                    <a:pt x="5" y="10"/>
                  </a:moveTo>
                  <a:lnTo>
                    <a:pt x="5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10"/>
                  </a:lnTo>
                  <a:close/>
                  <a:moveTo>
                    <a:pt x="9" y="10"/>
                  </a:moveTo>
                  <a:lnTo>
                    <a:pt x="11" y="10"/>
                  </a:lnTo>
                  <a:lnTo>
                    <a:pt x="11" y="1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8" y="1"/>
                  </a:lnTo>
                  <a:lnTo>
                    <a:pt x="18" y="10"/>
                  </a:lnTo>
                  <a:lnTo>
                    <a:pt x="19" y="1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8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10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717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Oval 24"/>
            <p:cNvSpPr>
              <a:spLocks noChangeArrowheads="1"/>
            </p:cNvSpPr>
            <p:nvPr userDrawn="1"/>
          </p:nvSpPr>
          <p:spPr bwMode="auto">
            <a:xfrm>
              <a:off x="11814175" y="3590925"/>
              <a:ext cx="55562" cy="55563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Oval 25"/>
            <p:cNvSpPr>
              <a:spLocks noChangeArrowheads="1"/>
            </p:cNvSpPr>
            <p:nvPr userDrawn="1"/>
          </p:nvSpPr>
          <p:spPr bwMode="auto">
            <a:xfrm>
              <a:off x="11744325" y="3608388"/>
              <a:ext cx="46037" cy="46038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Oval 26"/>
            <p:cNvSpPr>
              <a:spLocks noChangeArrowheads="1"/>
            </p:cNvSpPr>
            <p:nvPr userDrawn="1"/>
          </p:nvSpPr>
          <p:spPr bwMode="auto">
            <a:xfrm>
              <a:off x="11684000" y="3624263"/>
              <a:ext cx="36512" cy="38100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9447040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229" y="0"/>
            <a:ext cx="7360920" cy="996696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None/>
              <a:defRPr lang="en-US" sz="2600" b="1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7070" y="6531935"/>
            <a:ext cx="710602" cy="326066"/>
          </a:xfrm>
        </p:spPr>
        <p:txBody>
          <a:bodyPr/>
          <a:lstStyle>
            <a:lvl1pPr>
              <a:defRPr sz="1000"/>
            </a:lvl1pPr>
          </a:lstStyle>
          <a:p>
            <a:fld id="{E0945A5B-6FD1-4E75-90E0-1022EA54FC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2229" y="6531934"/>
            <a:ext cx="7954841" cy="290693"/>
          </a:xfrm>
        </p:spPr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5A5B-6FD1-4E75-90E0-1022EA54FC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531934"/>
            <a:ext cx="7958470" cy="290693"/>
          </a:xfrm>
        </p:spPr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9" name="Group 28"/>
          <p:cNvGrpSpPr/>
          <p:nvPr userDrawn="1"/>
        </p:nvGrpSpPr>
        <p:grpSpPr>
          <a:xfrm>
            <a:off x="7825563" y="311986"/>
            <a:ext cx="1031875" cy="557238"/>
            <a:chOff x="10631488" y="3349625"/>
            <a:chExt cx="1328737" cy="717551"/>
          </a:xfrm>
        </p:grpSpPr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11141075" y="3973513"/>
              <a:ext cx="814387" cy="93663"/>
            </a:xfrm>
            <a:custGeom>
              <a:avLst/>
              <a:gdLst>
                <a:gd name="T0" fmla="*/ 109 w 1766"/>
                <a:gd name="T1" fmla="*/ 87 h 203"/>
                <a:gd name="T2" fmla="*/ 113 w 1766"/>
                <a:gd name="T3" fmla="*/ 0 h 203"/>
                <a:gd name="T4" fmla="*/ 146 w 1766"/>
                <a:gd name="T5" fmla="*/ 61 h 203"/>
                <a:gd name="T6" fmla="*/ 146 w 1766"/>
                <a:gd name="T7" fmla="*/ 61 h 203"/>
                <a:gd name="T8" fmla="*/ 164 w 1766"/>
                <a:gd name="T9" fmla="*/ 21 h 203"/>
                <a:gd name="T10" fmla="*/ 272 w 1766"/>
                <a:gd name="T11" fmla="*/ 73 h 203"/>
                <a:gd name="T12" fmla="*/ 223 w 1766"/>
                <a:gd name="T13" fmla="*/ 81 h 203"/>
                <a:gd name="T14" fmla="*/ 207 w 1766"/>
                <a:gd name="T15" fmla="*/ 199 h 203"/>
                <a:gd name="T16" fmla="*/ 334 w 1766"/>
                <a:gd name="T17" fmla="*/ 132 h 203"/>
                <a:gd name="T18" fmla="*/ 285 w 1766"/>
                <a:gd name="T19" fmla="*/ 161 h 203"/>
                <a:gd name="T20" fmla="*/ 308 w 1766"/>
                <a:gd name="T21" fmla="*/ 94 h 203"/>
                <a:gd name="T22" fmla="*/ 341 w 1766"/>
                <a:gd name="T23" fmla="*/ 57 h 203"/>
                <a:gd name="T24" fmla="*/ 495 w 1766"/>
                <a:gd name="T25" fmla="*/ 201 h 203"/>
                <a:gd name="T26" fmla="*/ 461 w 1766"/>
                <a:gd name="T27" fmla="*/ 76 h 203"/>
                <a:gd name="T28" fmla="*/ 461 w 1766"/>
                <a:gd name="T29" fmla="*/ 24 h 203"/>
                <a:gd name="T30" fmla="*/ 417 w 1766"/>
                <a:gd name="T31" fmla="*/ 76 h 203"/>
                <a:gd name="T32" fmla="*/ 637 w 1766"/>
                <a:gd name="T33" fmla="*/ 17 h 203"/>
                <a:gd name="T34" fmla="*/ 637 w 1766"/>
                <a:gd name="T35" fmla="*/ 182 h 203"/>
                <a:gd name="T36" fmla="*/ 776 w 1766"/>
                <a:gd name="T37" fmla="*/ 99 h 203"/>
                <a:gd name="T38" fmla="*/ 898 w 1766"/>
                <a:gd name="T39" fmla="*/ 129 h 203"/>
                <a:gd name="T40" fmla="*/ 836 w 1766"/>
                <a:gd name="T41" fmla="*/ 120 h 203"/>
                <a:gd name="T42" fmla="*/ 898 w 1766"/>
                <a:gd name="T43" fmla="*/ 179 h 203"/>
                <a:gd name="T44" fmla="*/ 915 w 1766"/>
                <a:gd name="T45" fmla="*/ 168 h 203"/>
                <a:gd name="T46" fmla="*/ 831 w 1766"/>
                <a:gd name="T47" fmla="*/ 96 h 203"/>
                <a:gd name="T48" fmla="*/ 971 w 1766"/>
                <a:gd name="T49" fmla="*/ 162 h 203"/>
                <a:gd name="T50" fmla="*/ 1007 w 1766"/>
                <a:gd name="T51" fmla="*/ 188 h 203"/>
                <a:gd name="T52" fmla="*/ 1019 w 1766"/>
                <a:gd name="T53" fmla="*/ 61 h 203"/>
                <a:gd name="T54" fmla="*/ 971 w 1766"/>
                <a:gd name="T55" fmla="*/ 61 h 203"/>
                <a:gd name="T56" fmla="*/ 971 w 1766"/>
                <a:gd name="T57" fmla="*/ 162 h 203"/>
                <a:gd name="T58" fmla="*/ 1069 w 1766"/>
                <a:gd name="T59" fmla="*/ 160 h 203"/>
                <a:gd name="T60" fmla="*/ 1097 w 1766"/>
                <a:gd name="T61" fmla="*/ 203 h 203"/>
                <a:gd name="T62" fmla="*/ 1142 w 1766"/>
                <a:gd name="T63" fmla="*/ 199 h 203"/>
                <a:gd name="T64" fmla="*/ 1109 w 1766"/>
                <a:gd name="T65" fmla="*/ 57 h 203"/>
                <a:gd name="T66" fmla="*/ 1141 w 1766"/>
                <a:gd name="T67" fmla="*/ 101 h 203"/>
                <a:gd name="T68" fmla="*/ 1266 w 1766"/>
                <a:gd name="T69" fmla="*/ 188 h 203"/>
                <a:gd name="T70" fmla="*/ 1219 w 1766"/>
                <a:gd name="T71" fmla="*/ 177 h 203"/>
                <a:gd name="T72" fmla="*/ 1219 w 1766"/>
                <a:gd name="T73" fmla="*/ 82 h 203"/>
                <a:gd name="T74" fmla="*/ 1202 w 1766"/>
                <a:gd name="T75" fmla="*/ 168 h 203"/>
                <a:gd name="T76" fmla="*/ 1373 w 1766"/>
                <a:gd name="T77" fmla="*/ 160 h 203"/>
                <a:gd name="T78" fmla="*/ 1445 w 1766"/>
                <a:gd name="T79" fmla="*/ 114 h 203"/>
                <a:gd name="T80" fmla="*/ 1444 w 1766"/>
                <a:gd name="T81" fmla="*/ 180 h 203"/>
                <a:gd name="T82" fmla="*/ 1463 w 1766"/>
                <a:gd name="T83" fmla="*/ 199 h 203"/>
                <a:gd name="T84" fmla="*/ 1361 w 1766"/>
                <a:gd name="T85" fmla="*/ 96 h 203"/>
                <a:gd name="T86" fmla="*/ 1445 w 1766"/>
                <a:gd name="T87" fmla="*/ 114 h 203"/>
                <a:gd name="T88" fmla="*/ 1597 w 1766"/>
                <a:gd name="T89" fmla="*/ 199 h 203"/>
                <a:gd name="T90" fmla="*/ 1521 w 1766"/>
                <a:gd name="T91" fmla="*/ 82 h 203"/>
                <a:gd name="T92" fmla="*/ 1504 w 1766"/>
                <a:gd name="T93" fmla="*/ 92 h 203"/>
                <a:gd name="T94" fmla="*/ 1672 w 1766"/>
                <a:gd name="T95" fmla="*/ 0 h 203"/>
                <a:gd name="T96" fmla="*/ 1672 w 1766"/>
                <a:gd name="T97" fmla="*/ 124 h 203"/>
                <a:gd name="T98" fmla="*/ 1760 w 1766"/>
                <a:gd name="T99" fmla="*/ 6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66" h="203">
                  <a:moveTo>
                    <a:pt x="18" y="199"/>
                  </a:moveTo>
                  <a:cubicBezTo>
                    <a:pt x="18" y="103"/>
                    <a:pt x="18" y="103"/>
                    <a:pt x="18" y="103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09" y="87"/>
                    <a:pt x="109" y="87"/>
                    <a:pt x="109" y="87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18" y="199"/>
                    <a:pt x="18" y="199"/>
                    <a:pt x="18" y="199"/>
                  </a:cubicBezTo>
                  <a:close/>
                  <a:moveTo>
                    <a:pt x="146" y="61"/>
                  </a:moveTo>
                  <a:cubicBezTo>
                    <a:pt x="146" y="199"/>
                    <a:pt x="146" y="199"/>
                    <a:pt x="146" y="199"/>
                  </a:cubicBezTo>
                  <a:cubicBezTo>
                    <a:pt x="162" y="199"/>
                    <a:pt x="162" y="199"/>
                    <a:pt x="162" y="199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46" y="61"/>
                    <a:pt x="146" y="61"/>
                    <a:pt x="146" y="61"/>
                  </a:cubicBezTo>
                  <a:close/>
                  <a:moveTo>
                    <a:pt x="164" y="0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144" y="21"/>
                    <a:pt x="144" y="21"/>
                    <a:pt x="14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4" y="0"/>
                    <a:pt x="164" y="0"/>
                    <a:pt x="164" y="0"/>
                  </a:cubicBezTo>
                  <a:close/>
                  <a:moveTo>
                    <a:pt x="223" y="116"/>
                  </a:moveTo>
                  <a:cubicBezTo>
                    <a:pt x="224" y="89"/>
                    <a:pt x="237" y="72"/>
                    <a:pt x="262" y="72"/>
                  </a:cubicBezTo>
                  <a:cubicBezTo>
                    <a:pt x="265" y="72"/>
                    <a:pt x="268" y="73"/>
                    <a:pt x="272" y="73"/>
                  </a:cubicBezTo>
                  <a:cubicBezTo>
                    <a:pt x="272" y="57"/>
                    <a:pt x="272" y="57"/>
                    <a:pt x="272" y="57"/>
                  </a:cubicBezTo>
                  <a:cubicBezTo>
                    <a:pt x="266" y="57"/>
                    <a:pt x="261" y="56"/>
                    <a:pt x="255" y="57"/>
                  </a:cubicBezTo>
                  <a:cubicBezTo>
                    <a:pt x="241" y="57"/>
                    <a:pt x="229" y="67"/>
                    <a:pt x="224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61"/>
                    <a:pt x="223" y="61"/>
                    <a:pt x="223" y="61"/>
                  </a:cubicBezTo>
                  <a:cubicBezTo>
                    <a:pt x="206" y="61"/>
                    <a:pt x="206" y="61"/>
                    <a:pt x="206" y="61"/>
                  </a:cubicBezTo>
                  <a:cubicBezTo>
                    <a:pt x="206" y="70"/>
                    <a:pt x="207" y="81"/>
                    <a:pt x="207" y="92"/>
                  </a:cubicBezTo>
                  <a:cubicBezTo>
                    <a:pt x="207" y="199"/>
                    <a:pt x="207" y="199"/>
                    <a:pt x="207" y="199"/>
                  </a:cubicBezTo>
                  <a:cubicBezTo>
                    <a:pt x="223" y="199"/>
                    <a:pt x="223" y="199"/>
                    <a:pt x="223" y="199"/>
                  </a:cubicBezTo>
                  <a:cubicBezTo>
                    <a:pt x="223" y="116"/>
                    <a:pt x="223" y="116"/>
                    <a:pt x="223" y="116"/>
                  </a:cubicBezTo>
                  <a:close/>
                  <a:moveTo>
                    <a:pt x="290" y="95"/>
                  </a:moveTo>
                  <a:cubicBezTo>
                    <a:pt x="290" y="121"/>
                    <a:pt x="312" y="127"/>
                    <a:pt x="334" y="132"/>
                  </a:cubicBezTo>
                  <a:cubicBezTo>
                    <a:pt x="356" y="137"/>
                    <a:pt x="378" y="141"/>
                    <a:pt x="378" y="160"/>
                  </a:cubicBezTo>
                  <a:cubicBezTo>
                    <a:pt x="378" y="180"/>
                    <a:pt x="359" y="188"/>
                    <a:pt x="342" y="188"/>
                  </a:cubicBezTo>
                  <a:cubicBezTo>
                    <a:pt x="323" y="188"/>
                    <a:pt x="305" y="182"/>
                    <a:pt x="303" y="161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6" y="192"/>
                    <a:pt x="314" y="203"/>
                    <a:pt x="338" y="203"/>
                  </a:cubicBezTo>
                  <a:cubicBezTo>
                    <a:pt x="367" y="203"/>
                    <a:pt x="396" y="189"/>
                    <a:pt x="396" y="158"/>
                  </a:cubicBezTo>
                  <a:cubicBezTo>
                    <a:pt x="396" y="143"/>
                    <a:pt x="387" y="131"/>
                    <a:pt x="372" y="126"/>
                  </a:cubicBezTo>
                  <a:cubicBezTo>
                    <a:pt x="335" y="112"/>
                    <a:pt x="308" y="114"/>
                    <a:pt x="308" y="94"/>
                  </a:cubicBezTo>
                  <a:cubicBezTo>
                    <a:pt x="308" y="78"/>
                    <a:pt x="324" y="72"/>
                    <a:pt x="339" y="72"/>
                  </a:cubicBezTo>
                  <a:cubicBezTo>
                    <a:pt x="356" y="72"/>
                    <a:pt x="372" y="77"/>
                    <a:pt x="373" y="95"/>
                  </a:cubicBezTo>
                  <a:cubicBezTo>
                    <a:pt x="391" y="95"/>
                    <a:pt x="391" y="95"/>
                    <a:pt x="391" y="95"/>
                  </a:cubicBezTo>
                  <a:cubicBezTo>
                    <a:pt x="389" y="66"/>
                    <a:pt x="367" y="57"/>
                    <a:pt x="341" y="57"/>
                  </a:cubicBezTo>
                  <a:cubicBezTo>
                    <a:pt x="317" y="57"/>
                    <a:pt x="290" y="66"/>
                    <a:pt x="290" y="95"/>
                  </a:cubicBezTo>
                  <a:close/>
                  <a:moveTo>
                    <a:pt x="445" y="162"/>
                  </a:moveTo>
                  <a:cubicBezTo>
                    <a:pt x="445" y="181"/>
                    <a:pt x="443" y="203"/>
                    <a:pt x="478" y="203"/>
                  </a:cubicBezTo>
                  <a:cubicBezTo>
                    <a:pt x="483" y="203"/>
                    <a:pt x="489" y="202"/>
                    <a:pt x="495" y="201"/>
                  </a:cubicBezTo>
                  <a:cubicBezTo>
                    <a:pt x="495" y="186"/>
                    <a:pt x="495" y="186"/>
                    <a:pt x="495" y="186"/>
                  </a:cubicBezTo>
                  <a:cubicBezTo>
                    <a:pt x="490" y="188"/>
                    <a:pt x="485" y="188"/>
                    <a:pt x="480" y="188"/>
                  </a:cubicBezTo>
                  <a:cubicBezTo>
                    <a:pt x="468" y="188"/>
                    <a:pt x="461" y="181"/>
                    <a:pt x="461" y="168"/>
                  </a:cubicBezTo>
                  <a:cubicBezTo>
                    <a:pt x="461" y="76"/>
                    <a:pt x="461" y="76"/>
                    <a:pt x="461" y="76"/>
                  </a:cubicBezTo>
                  <a:cubicBezTo>
                    <a:pt x="493" y="76"/>
                    <a:pt x="493" y="76"/>
                    <a:pt x="493" y="76"/>
                  </a:cubicBezTo>
                  <a:cubicBezTo>
                    <a:pt x="493" y="61"/>
                    <a:pt x="493" y="61"/>
                    <a:pt x="493" y="61"/>
                  </a:cubicBezTo>
                  <a:cubicBezTo>
                    <a:pt x="461" y="61"/>
                    <a:pt x="461" y="61"/>
                    <a:pt x="461" y="61"/>
                  </a:cubicBezTo>
                  <a:cubicBezTo>
                    <a:pt x="461" y="24"/>
                    <a:pt x="461" y="24"/>
                    <a:pt x="461" y="24"/>
                  </a:cubicBezTo>
                  <a:cubicBezTo>
                    <a:pt x="445" y="31"/>
                    <a:pt x="445" y="31"/>
                    <a:pt x="445" y="31"/>
                  </a:cubicBezTo>
                  <a:cubicBezTo>
                    <a:pt x="445" y="61"/>
                    <a:pt x="445" y="61"/>
                    <a:pt x="445" y="61"/>
                  </a:cubicBezTo>
                  <a:cubicBezTo>
                    <a:pt x="417" y="61"/>
                    <a:pt x="417" y="61"/>
                    <a:pt x="417" y="61"/>
                  </a:cubicBezTo>
                  <a:cubicBezTo>
                    <a:pt x="417" y="76"/>
                    <a:pt x="417" y="76"/>
                    <a:pt x="417" y="76"/>
                  </a:cubicBezTo>
                  <a:cubicBezTo>
                    <a:pt x="445" y="76"/>
                    <a:pt x="445" y="76"/>
                    <a:pt x="445" y="76"/>
                  </a:cubicBezTo>
                  <a:cubicBezTo>
                    <a:pt x="445" y="162"/>
                    <a:pt x="445" y="162"/>
                    <a:pt x="445" y="162"/>
                  </a:cubicBezTo>
                  <a:close/>
                  <a:moveTo>
                    <a:pt x="637" y="182"/>
                  </a:moveTo>
                  <a:cubicBezTo>
                    <a:pt x="637" y="17"/>
                    <a:pt x="637" y="17"/>
                    <a:pt x="637" y="17"/>
                  </a:cubicBezTo>
                  <a:cubicBezTo>
                    <a:pt x="666" y="17"/>
                    <a:pt x="666" y="17"/>
                    <a:pt x="666" y="17"/>
                  </a:cubicBezTo>
                  <a:cubicBezTo>
                    <a:pt x="722" y="15"/>
                    <a:pt x="756" y="41"/>
                    <a:pt x="756" y="99"/>
                  </a:cubicBezTo>
                  <a:cubicBezTo>
                    <a:pt x="756" y="150"/>
                    <a:pt x="734" y="182"/>
                    <a:pt x="678" y="182"/>
                  </a:cubicBezTo>
                  <a:cubicBezTo>
                    <a:pt x="637" y="182"/>
                    <a:pt x="637" y="182"/>
                    <a:pt x="637" y="182"/>
                  </a:cubicBezTo>
                  <a:close/>
                  <a:moveTo>
                    <a:pt x="620" y="0"/>
                  </a:moveTo>
                  <a:cubicBezTo>
                    <a:pt x="620" y="199"/>
                    <a:pt x="620" y="199"/>
                    <a:pt x="620" y="199"/>
                  </a:cubicBezTo>
                  <a:cubicBezTo>
                    <a:pt x="673" y="199"/>
                    <a:pt x="673" y="199"/>
                    <a:pt x="673" y="199"/>
                  </a:cubicBezTo>
                  <a:cubicBezTo>
                    <a:pt x="739" y="199"/>
                    <a:pt x="776" y="165"/>
                    <a:pt x="776" y="99"/>
                  </a:cubicBezTo>
                  <a:cubicBezTo>
                    <a:pt x="776" y="34"/>
                    <a:pt x="739" y="0"/>
                    <a:pt x="673" y="0"/>
                  </a:cubicBezTo>
                  <a:cubicBezTo>
                    <a:pt x="620" y="0"/>
                    <a:pt x="620" y="0"/>
                    <a:pt x="620" y="0"/>
                  </a:cubicBezTo>
                  <a:close/>
                  <a:moveTo>
                    <a:pt x="826" y="160"/>
                  </a:moveTo>
                  <a:cubicBezTo>
                    <a:pt x="826" y="126"/>
                    <a:pt x="875" y="130"/>
                    <a:pt x="898" y="129"/>
                  </a:cubicBezTo>
                  <a:cubicBezTo>
                    <a:pt x="900" y="158"/>
                    <a:pt x="893" y="188"/>
                    <a:pt x="857" y="188"/>
                  </a:cubicBezTo>
                  <a:cubicBezTo>
                    <a:pt x="840" y="188"/>
                    <a:pt x="826" y="179"/>
                    <a:pt x="826" y="160"/>
                  </a:cubicBezTo>
                  <a:close/>
                  <a:moveTo>
                    <a:pt x="898" y="114"/>
                  </a:moveTo>
                  <a:cubicBezTo>
                    <a:pt x="878" y="115"/>
                    <a:pt x="854" y="112"/>
                    <a:pt x="836" y="120"/>
                  </a:cubicBezTo>
                  <a:cubicBezTo>
                    <a:pt x="819" y="127"/>
                    <a:pt x="808" y="142"/>
                    <a:pt x="808" y="160"/>
                  </a:cubicBezTo>
                  <a:cubicBezTo>
                    <a:pt x="808" y="187"/>
                    <a:pt x="828" y="203"/>
                    <a:pt x="854" y="203"/>
                  </a:cubicBezTo>
                  <a:cubicBezTo>
                    <a:pt x="872" y="203"/>
                    <a:pt x="891" y="192"/>
                    <a:pt x="897" y="180"/>
                  </a:cubicBezTo>
                  <a:cubicBezTo>
                    <a:pt x="898" y="179"/>
                    <a:pt x="898" y="179"/>
                    <a:pt x="898" y="179"/>
                  </a:cubicBezTo>
                  <a:cubicBezTo>
                    <a:pt x="898" y="179"/>
                    <a:pt x="898" y="179"/>
                    <a:pt x="898" y="179"/>
                  </a:cubicBezTo>
                  <a:cubicBezTo>
                    <a:pt x="899" y="199"/>
                    <a:pt x="899" y="199"/>
                    <a:pt x="899" y="199"/>
                  </a:cubicBezTo>
                  <a:cubicBezTo>
                    <a:pt x="916" y="199"/>
                    <a:pt x="916" y="199"/>
                    <a:pt x="916" y="199"/>
                  </a:cubicBezTo>
                  <a:cubicBezTo>
                    <a:pt x="915" y="190"/>
                    <a:pt x="914" y="179"/>
                    <a:pt x="915" y="168"/>
                  </a:cubicBezTo>
                  <a:cubicBezTo>
                    <a:pt x="915" y="102"/>
                    <a:pt x="915" y="102"/>
                    <a:pt x="915" y="102"/>
                  </a:cubicBezTo>
                  <a:cubicBezTo>
                    <a:pt x="915" y="71"/>
                    <a:pt x="896" y="57"/>
                    <a:pt x="866" y="57"/>
                  </a:cubicBezTo>
                  <a:cubicBezTo>
                    <a:pt x="839" y="57"/>
                    <a:pt x="818" y="67"/>
                    <a:pt x="814" y="96"/>
                  </a:cubicBezTo>
                  <a:cubicBezTo>
                    <a:pt x="831" y="96"/>
                    <a:pt x="831" y="96"/>
                    <a:pt x="831" y="96"/>
                  </a:cubicBezTo>
                  <a:cubicBezTo>
                    <a:pt x="834" y="77"/>
                    <a:pt x="848" y="72"/>
                    <a:pt x="865" y="72"/>
                  </a:cubicBezTo>
                  <a:cubicBezTo>
                    <a:pt x="885" y="72"/>
                    <a:pt x="896" y="79"/>
                    <a:pt x="898" y="101"/>
                  </a:cubicBezTo>
                  <a:cubicBezTo>
                    <a:pt x="898" y="114"/>
                    <a:pt x="898" y="114"/>
                    <a:pt x="898" y="114"/>
                  </a:cubicBezTo>
                  <a:close/>
                  <a:moveTo>
                    <a:pt x="971" y="162"/>
                  </a:moveTo>
                  <a:cubicBezTo>
                    <a:pt x="971" y="181"/>
                    <a:pt x="969" y="203"/>
                    <a:pt x="1004" y="203"/>
                  </a:cubicBezTo>
                  <a:cubicBezTo>
                    <a:pt x="1010" y="203"/>
                    <a:pt x="1016" y="202"/>
                    <a:pt x="1021" y="201"/>
                  </a:cubicBezTo>
                  <a:cubicBezTo>
                    <a:pt x="1021" y="186"/>
                    <a:pt x="1021" y="186"/>
                    <a:pt x="1021" y="186"/>
                  </a:cubicBezTo>
                  <a:cubicBezTo>
                    <a:pt x="1017" y="188"/>
                    <a:pt x="1012" y="188"/>
                    <a:pt x="1007" y="188"/>
                  </a:cubicBezTo>
                  <a:cubicBezTo>
                    <a:pt x="994" y="188"/>
                    <a:pt x="988" y="181"/>
                    <a:pt x="988" y="168"/>
                  </a:cubicBezTo>
                  <a:cubicBezTo>
                    <a:pt x="988" y="76"/>
                    <a:pt x="988" y="76"/>
                    <a:pt x="988" y="76"/>
                  </a:cubicBezTo>
                  <a:cubicBezTo>
                    <a:pt x="1019" y="76"/>
                    <a:pt x="1019" y="76"/>
                    <a:pt x="1019" y="76"/>
                  </a:cubicBezTo>
                  <a:cubicBezTo>
                    <a:pt x="1019" y="61"/>
                    <a:pt x="1019" y="61"/>
                    <a:pt x="1019" y="61"/>
                  </a:cubicBezTo>
                  <a:cubicBezTo>
                    <a:pt x="988" y="61"/>
                    <a:pt x="988" y="61"/>
                    <a:pt x="988" y="61"/>
                  </a:cubicBezTo>
                  <a:cubicBezTo>
                    <a:pt x="988" y="24"/>
                    <a:pt x="988" y="24"/>
                    <a:pt x="988" y="24"/>
                  </a:cubicBezTo>
                  <a:cubicBezTo>
                    <a:pt x="971" y="31"/>
                    <a:pt x="971" y="31"/>
                    <a:pt x="971" y="31"/>
                  </a:cubicBezTo>
                  <a:cubicBezTo>
                    <a:pt x="971" y="61"/>
                    <a:pt x="971" y="61"/>
                    <a:pt x="971" y="61"/>
                  </a:cubicBezTo>
                  <a:cubicBezTo>
                    <a:pt x="944" y="61"/>
                    <a:pt x="944" y="61"/>
                    <a:pt x="944" y="61"/>
                  </a:cubicBezTo>
                  <a:cubicBezTo>
                    <a:pt x="944" y="76"/>
                    <a:pt x="944" y="76"/>
                    <a:pt x="944" y="76"/>
                  </a:cubicBezTo>
                  <a:cubicBezTo>
                    <a:pt x="971" y="76"/>
                    <a:pt x="971" y="76"/>
                    <a:pt x="971" y="76"/>
                  </a:cubicBezTo>
                  <a:cubicBezTo>
                    <a:pt x="971" y="162"/>
                    <a:pt x="971" y="162"/>
                    <a:pt x="971" y="162"/>
                  </a:cubicBezTo>
                  <a:close/>
                  <a:moveTo>
                    <a:pt x="1069" y="160"/>
                  </a:moveTo>
                  <a:cubicBezTo>
                    <a:pt x="1069" y="126"/>
                    <a:pt x="1118" y="130"/>
                    <a:pt x="1141" y="129"/>
                  </a:cubicBezTo>
                  <a:cubicBezTo>
                    <a:pt x="1143" y="158"/>
                    <a:pt x="1136" y="188"/>
                    <a:pt x="1100" y="188"/>
                  </a:cubicBezTo>
                  <a:cubicBezTo>
                    <a:pt x="1083" y="188"/>
                    <a:pt x="1069" y="179"/>
                    <a:pt x="1069" y="160"/>
                  </a:cubicBezTo>
                  <a:close/>
                  <a:moveTo>
                    <a:pt x="1141" y="114"/>
                  </a:moveTo>
                  <a:cubicBezTo>
                    <a:pt x="1121" y="115"/>
                    <a:pt x="1097" y="112"/>
                    <a:pt x="1079" y="120"/>
                  </a:cubicBezTo>
                  <a:cubicBezTo>
                    <a:pt x="1062" y="127"/>
                    <a:pt x="1051" y="142"/>
                    <a:pt x="1051" y="160"/>
                  </a:cubicBezTo>
                  <a:cubicBezTo>
                    <a:pt x="1051" y="187"/>
                    <a:pt x="1071" y="203"/>
                    <a:pt x="1097" y="203"/>
                  </a:cubicBezTo>
                  <a:cubicBezTo>
                    <a:pt x="1116" y="203"/>
                    <a:pt x="1134" y="192"/>
                    <a:pt x="1140" y="180"/>
                  </a:cubicBezTo>
                  <a:cubicBezTo>
                    <a:pt x="1141" y="179"/>
                    <a:pt x="1141" y="179"/>
                    <a:pt x="1141" y="179"/>
                  </a:cubicBezTo>
                  <a:cubicBezTo>
                    <a:pt x="1142" y="179"/>
                    <a:pt x="1142" y="179"/>
                    <a:pt x="1142" y="179"/>
                  </a:cubicBezTo>
                  <a:cubicBezTo>
                    <a:pt x="1142" y="199"/>
                    <a:pt x="1142" y="199"/>
                    <a:pt x="1142" y="199"/>
                  </a:cubicBezTo>
                  <a:cubicBezTo>
                    <a:pt x="1159" y="199"/>
                    <a:pt x="1159" y="199"/>
                    <a:pt x="1159" y="199"/>
                  </a:cubicBezTo>
                  <a:cubicBezTo>
                    <a:pt x="1159" y="190"/>
                    <a:pt x="1158" y="179"/>
                    <a:pt x="1158" y="168"/>
                  </a:cubicBezTo>
                  <a:cubicBezTo>
                    <a:pt x="1158" y="102"/>
                    <a:pt x="1158" y="102"/>
                    <a:pt x="1158" y="102"/>
                  </a:cubicBezTo>
                  <a:cubicBezTo>
                    <a:pt x="1158" y="71"/>
                    <a:pt x="1139" y="57"/>
                    <a:pt x="1109" y="57"/>
                  </a:cubicBezTo>
                  <a:cubicBezTo>
                    <a:pt x="1082" y="57"/>
                    <a:pt x="1061" y="67"/>
                    <a:pt x="1057" y="96"/>
                  </a:cubicBezTo>
                  <a:cubicBezTo>
                    <a:pt x="1075" y="96"/>
                    <a:pt x="1075" y="96"/>
                    <a:pt x="1075" y="96"/>
                  </a:cubicBezTo>
                  <a:cubicBezTo>
                    <a:pt x="1077" y="77"/>
                    <a:pt x="1091" y="72"/>
                    <a:pt x="1108" y="72"/>
                  </a:cubicBezTo>
                  <a:cubicBezTo>
                    <a:pt x="1128" y="72"/>
                    <a:pt x="1140" y="79"/>
                    <a:pt x="1141" y="101"/>
                  </a:cubicBezTo>
                  <a:cubicBezTo>
                    <a:pt x="1141" y="114"/>
                    <a:pt x="1141" y="114"/>
                    <a:pt x="1141" y="114"/>
                  </a:cubicBezTo>
                  <a:close/>
                  <a:moveTo>
                    <a:pt x="1264" y="72"/>
                  </a:moveTo>
                  <a:cubicBezTo>
                    <a:pt x="1295" y="72"/>
                    <a:pt x="1306" y="101"/>
                    <a:pt x="1306" y="128"/>
                  </a:cubicBezTo>
                  <a:cubicBezTo>
                    <a:pt x="1306" y="153"/>
                    <a:pt x="1298" y="188"/>
                    <a:pt x="1266" y="188"/>
                  </a:cubicBezTo>
                  <a:cubicBezTo>
                    <a:pt x="1230" y="188"/>
                    <a:pt x="1219" y="158"/>
                    <a:pt x="1219" y="127"/>
                  </a:cubicBezTo>
                  <a:cubicBezTo>
                    <a:pt x="1219" y="99"/>
                    <a:pt x="1231" y="72"/>
                    <a:pt x="1264" y="72"/>
                  </a:cubicBezTo>
                  <a:close/>
                  <a:moveTo>
                    <a:pt x="1219" y="179"/>
                  </a:moveTo>
                  <a:cubicBezTo>
                    <a:pt x="1219" y="177"/>
                    <a:pt x="1219" y="177"/>
                    <a:pt x="1219" y="177"/>
                  </a:cubicBezTo>
                  <a:cubicBezTo>
                    <a:pt x="1231" y="194"/>
                    <a:pt x="1248" y="203"/>
                    <a:pt x="1268" y="203"/>
                  </a:cubicBezTo>
                  <a:cubicBezTo>
                    <a:pt x="1308" y="203"/>
                    <a:pt x="1324" y="164"/>
                    <a:pt x="1324" y="129"/>
                  </a:cubicBezTo>
                  <a:cubicBezTo>
                    <a:pt x="1324" y="93"/>
                    <a:pt x="1308" y="57"/>
                    <a:pt x="1267" y="57"/>
                  </a:cubicBezTo>
                  <a:cubicBezTo>
                    <a:pt x="1248" y="57"/>
                    <a:pt x="1229" y="65"/>
                    <a:pt x="1219" y="82"/>
                  </a:cubicBezTo>
                  <a:cubicBezTo>
                    <a:pt x="1219" y="81"/>
                    <a:pt x="1219" y="81"/>
                    <a:pt x="1219" y="81"/>
                  </a:cubicBezTo>
                  <a:cubicBezTo>
                    <a:pt x="1219" y="0"/>
                    <a:pt x="1219" y="0"/>
                    <a:pt x="1219" y="0"/>
                  </a:cubicBezTo>
                  <a:cubicBezTo>
                    <a:pt x="1202" y="0"/>
                    <a:pt x="1202" y="0"/>
                    <a:pt x="1202" y="0"/>
                  </a:cubicBezTo>
                  <a:cubicBezTo>
                    <a:pt x="1202" y="168"/>
                    <a:pt x="1202" y="168"/>
                    <a:pt x="1202" y="168"/>
                  </a:cubicBezTo>
                  <a:cubicBezTo>
                    <a:pt x="1202" y="179"/>
                    <a:pt x="1202" y="190"/>
                    <a:pt x="1201" y="199"/>
                  </a:cubicBezTo>
                  <a:cubicBezTo>
                    <a:pt x="1218" y="199"/>
                    <a:pt x="1218" y="199"/>
                    <a:pt x="1218" y="199"/>
                  </a:cubicBezTo>
                  <a:cubicBezTo>
                    <a:pt x="1219" y="179"/>
                    <a:pt x="1219" y="179"/>
                    <a:pt x="1219" y="179"/>
                  </a:cubicBezTo>
                  <a:close/>
                  <a:moveTo>
                    <a:pt x="1373" y="160"/>
                  </a:moveTo>
                  <a:cubicBezTo>
                    <a:pt x="1373" y="126"/>
                    <a:pt x="1422" y="130"/>
                    <a:pt x="1445" y="129"/>
                  </a:cubicBezTo>
                  <a:cubicBezTo>
                    <a:pt x="1447" y="158"/>
                    <a:pt x="1440" y="188"/>
                    <a:pt x="1404" y="188"/>
                  </a:cubicBezTo>
                  <a:cubicBezTo>
                    <a:pt x="1387" y="188"/>
                    <a:pt x="1373" y="179"/>
                    <a:pt x="1373" y="160"/>
                  </a:cubicBezTo>
                  <a:close/>
                  <a:moveTo>
                    <a:pt x="1445" y="114"/>
                  </a:moveTo>
                  <a:cubicBezTo>
                    <a:pt x="1425" y="115"/>
                    <a:pt x="1401" y="112"/>
                    <a:pt x="1383" y="120"/>
                  </a:cubicBezTo>
                  <a:cubicBezTo>
                    <a:pt x="1366" y="127"/>
                    <a:pt x="1355" y="142"/>
                    <a:pt x="1355" y="160"/>
                  </a:cubicBezTo>
                  <a:cubicBezTo>
                    <a:pt x="1355" y="187"/>
                    <a:pt x="1375" y="203"/>
                    <a:pt x="1401" y="203"/>
                  </a:cubicBezTo>
                  <a:cubicBezTo>
                    <a:pt x="1419" y="203"/>
                    <a:pt x="1438" y="192"/>
                    <a:pt x="1444" y="180"/>
                  </a:cubicBezTo>
                  <a:cubicBezTo>
                    <a:pt x="1445" y="179"/>
                    <a:pt x="1445" y="179"/>
                    <a:pt x="1445" y="179"/>
                  </a:cubicBezTo>
                  <a:cubicBezTo>
                    <a:pt x="1445" y="179"/>
                    <a:pt x="1445" y="179"/>
                    <a:pt x="1445" y="179"/>
                  </a:cubicBezTo>
                  <a:cubicBezTo>
                    <a:pt x="1446" y="199"/>
                    <a:pt x="1446" y="199"/>
                    <a:pt x="1446" y="199"/>
                  </a:cubicBezTo>
                  <a:cubicBezTo>
                    <a:pt x="1463" y="199"/>
                    <a:pt x="1463" y="199"/>
                    <a:pt x="1463" y="199"/>
                  </a:cubicBezTo>
                  <a:cubicBezTo>
                    <a:pt x="1462" y="190"/>
                    <a:pt x="1461" y="179"/>
                    <a:pt x="1462" y="168"/>
                  </a:cubicBezTo>
                  <a:cubicBezTo>
                    <a:pt x="1462" y="102"/>
                    <a:pt x="1462" y="102"/>
                    <a:pt x="1462" y="102"/>
                  </a:cubicBezTo>
                  <a:cubicBezTo>
                    <a:pt x="1462" y="71"/>
                    <a:pt x="1443" y="57"/>
                    <a:pt x="1413" y="57"/>
                  </a:cubicBezTo>
                  <a:cubicBezTo>
                    <a:pt x="1386" y="57"/>
                    <a:pt x="1365" y="67"/>
                    <a:pt x="1361" y="96"/>
                  </a:cubicBezTo>
                  <a:cubicBezTo>
                    <a:pt x="1378" y="96"/>
                    <a:pt x="1378" y="96"/>
                    <a:pt x="1378" y="96"/>
                  </a:cubicBezTo>
                  <a:cubicBezTo>
                    <a:pt x="1381" y="77"/>
                    <a:pt x="1395" y="72"/>
                    <a:pt x="1412" y="72"/>
                  </a:cubicBezTo>
                  <a:cubicBezTo>
                    <a:pt x="1432" y="72"/>
                    <a:pt x="1443" y="79"/>
                    <a:pt x="1445" y="101"/>
                  </a:cubicBezTo>
                  <a:cubicBezTo>
                    <a:pt x="1445" y="114"/>
                    <a:pt x="1445" y="114"/>
                    <a:pt x="1445" y="114"/>
                  </a:cubicBezTo>
                  <a:close/>
                  <a:moveTo>
                    <a:pt x="1521" y="119"/>
                  </a:moveTo>
                  <a:cubicBezTo>
                    <a:pt x="1521" y="95"/>
                    <a:pt x="1533" y="72"/>
                    <a:pt x="1560" y="72"/>
                  </a:cubicBezTo>
                  <a:cubicBezTo>
                    <a:pt x="1583" y="72"/>
                    <a:pt x="1597" y="86"/>
                    <a:pt x="1597" y="110"/>
                  </a:cubicBezTo>
                  <a:cubicBezTo>
                    <a:pt x="1597" y="199"/>
                    <a:pt x="1597" y="199"/>
                    <a:pt x="1597" y="199"/>
                  </a:cubicBezTo>
                  <a:cubicBezTo>
                    <a:pt x="1613" y="199"/>
                    <a:pt x="1613" y="199"/>
                    <a:pt x="1613" y="199"/>
                  </a:cubicBezTo>
                  <a:cubicBezTo>
                    <a:pt x="1613" y="112"/>
                    <a:pt x="1613" y="112"/>
                    <a:pt x="1613" y="112"/>
                  </a:cubicBezTo>
                  <a:cubicBezTo>
                    <a:pt x="1613" y="96"/>
                    <a:pt x="1610" y="57"/>
                    <a:pt x="1565" y="57"/>
                  </a:cubicBezTo>
                  <a:cubicBezTo>
                    <a:pt x="1547" y="57"/>
                    <a:pt x="1531" y="65"/>
                    <a:pt x="1521" y="82"/>
                  </a:cubicBezTo>
                  <a:cubicBezTo>
                    <a:pt x="1521" y="81"/>
                    <a:pt x="1521" y="81"/>
                    <a:pt x="1521" y="81"/>
                  </a:cubicBezTo>
                  <a:cubicBezTo>
                    <a:pt x="1520" y="61"/>
                    <a:pt x="1520" y="61"/>
                    <a:pt x="1520" y="61"/>
                  </a:cubicBezTo>
                  <a:cubicBezTo>
                    <a:pt x="1503" y="61"/>
                    <a:pt x="1503" y="61"/>
                    <a:pt x="1503" y="61"/>
                  </a:cubicBezTo>
                  <a:cubicBezTo>
                    <a:pt x="1503" y="70"/>
                    <a:pt x="1504" y="81"/>
                    <a:pt x="1504" y="92"/>
                  </a:cubicBezTo>
                  <a:cubicBezTo>
                    <a:pt x="1504" y="199"/>
                    <a:pt x="1504" y="199"/>
                    <a:pt x="1504" y="199"/>
                  </a:cubicBezTo>
                  <a:cubicBezTo>
                    <a:pt x="1521" y="199"/>
                    <a:pt x="1521" y="199"/>
                    <a:pt x="1521" y="199"/>
                  </a:cubicBezTo>
                  <a:cubicBezTo>
                    <a:pt x="1521" y="119"/>
                    <a:pt x="1521" y="119"/>
                    <a:pt x="1521" y="119"/>
                  </a:cubicBezTo>
                  <a:close/>
                  <a:moveTo>
                    <a:pt x="1672" y="0"/>
                  </a:moveTo>
                  <a:cubicBezTo>
                    <a:pt x="1656" y="0"/>
                    <a:pt x="1656" y="0"/>
                    <a:pt x="1656" y="0"/>
                  </a:cubicBezTo>
                  <a:cubicBezTo>
                    <a:pt x="1656" y="199"/>
                    <a:pt x="1656" y="199"/>
                    <a:pt x="1656" y="199"/>
                  </a:cubicBezTo>
                  <a:cubicBezTo>
                    <a:pt x="1672" y="199"/>
                    <a:pt x="1672" y="199"/>
                    <a:pt x="1672" y="199"/>
                  </a:cubicBezTo>
                  <a:cubicBezTo>
                    <a:pt x="1672" y="124"/>
                    <a:pt x="1672" y="124"/>
                    <a:pt x="1672" y="124"/>
                  </a:cubicBezTo>
                  <a:cubicBezTo>
                    <a:pt x="1745" y="199"/>
                    <a:pt x="1745" y="199"/>
                    <a:pt x="1745" y="199"/>
                  </a:cubicBezTo>
                  <a:cubicBezTo>
                    <a:pt x="1766" y="199"/>
                    <a:pt x="1766" y="199"/>
                    <a:pt x="1766" y="199"/>
                  </a:cubicBezTo>
                  <a:cubicBezTo>
                    <a:pt x="1690" y="120"/>
                    <a:pt x="1690" y="120"/>
                    <a:pt x="1690" y="120"/>
                  </a:cubicBezTo>
                  <a:cubicBezTo>
                    <a:pt x="1760" y="61"/>
                    <a:pt x="1760" y="61"/>
                    <a:pt x="1760" y="61"/>
                  </a:cubicBezTo>
                  <a:cubicBezTo>
                    <a:pt x="1739" y="61"/>
                    <a:pt x="1739" y="61"/>
                    <a:pt x="1739" y="61"/>
                  </a:cubicBezTo>
                  <a:cubicBezTo>
                    <a:pt x="1672" y="117"/>
                    <a:pt x="1672" y="117"/>
                    <a:pt x="1672" y="117"/>
                  </a:cubicBezTo>
                  <a:cubicBezTo>
                    <a:pt x="1672" y="0"/>
                    <a:pt x="1672" y="0"/>
                    <a:pt x="1672" y="0"/>
                  </a:cubicBezTo>
                  <a:close/>
                </a:path>
              </a:pathLst>
            </a:custGeom>
            <a:solidFill>
              <a:srgbClr val="717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10631488" y="3349625"/>
              <a:ext cx="1031875" cy="542925"/>
            </a:xfrm>
            <a:custGeom>
              <a:avLst/>
              <a:gdLst>
                <a:gd name="T0" fmla="*/ 514 w 2237"/>
                <a:gd name="T1" fmla="*/ 11 h 1174"/>
                <a:gd name="T2" fmla="*/ 386 w 2237"/>
                <a:gd name="T3" fmla="*/ 0 h 1174"/>
                <a:gd name="T4" fmla="*/ 117 w 2237"/>
                <a:gd name="T5" fmla="*/ 367 h 1174"/>
                <a:gd name="T6" fmla="*/ 0 w 2237"/>
                <a:gd name="T7" fmla="*/ 367 h 1174"/>
                <a:gd name="T8" fmla="*/ 0 w 2237"/>
                <a:gd name="T9" fmla="*/ 523 h 1174"/>
                <a:gd name="T10" fmla="*/ 117 w 2237"/>
                <a:gd name="T11" fmla="*/ 523 h 1174"/>
                <a:gd name="T12" fmla="*/ 117 w 2237"/>
                <a:gd name="T13" fmla="*/ 1150 h 1174"/>
                <a:gd name="T14" fmla="*/ 351 w 2237"/>
                <a:gd name="T15" fmla="*/ 1150 h 1174"/>
                <a:gd name="T16" fmla="*/ 351 w 2237"/>
                <a:gd name="T17" fmla="*/ 523 h 1174"/>
                <a:gd name="T18" fmla="*/ 493 w 2237"/>
                <a:gd name="T19" fmla="*/ 523 h 1174"/>
                <a:gd name="T20" fmla="*/ 493 w 2237"/>
                <a:gd name="T21" fmla="*/ 367 h 1174"/>
                <a:gd name="T22" fmla="*/ 351 w 2237"/>
                <a:gd name="T23" fmla="*/ 367 h 1174"/>
                <a:gd name="T24" fmla="*/ 514 w 2237"/>
                <a:gd name="T25" fmla="*/ 156 h 1174"/>
                <a:gd name="T26" fmla="*/ 514 w 2237"/>
                <a:gd name="T27" fmla="*/ 11 h 1174"/>
                <a:gd name="T28" fmla="*/ 745 w 2237"/>
                <a:gd name="T29" fmla="*/ 759 h 1174"/>
                <a:gd name="T30" fmla="*/ 913 w 2237"/>
                <a:gd name="T31" fmla="*/ 499 h 1174"/>
                <a:gd name="T32" fmla="*/ 1082 w 2237"/>
                <a:gd name="T33" fmla="*/ 759 h 1174"/>
                <a:gd name="T34" fmla="*/ 913 w 2237"/>
                <a:gd name="T35" fmla="*/ 1018 h 1174"/>
                <a:gd name="T36" fmla="*/ 745 w 2237"/>
                <a:gd name="T37" fmla="*/ 759 h 1174"/>
                <a:gd name="T38" fmla="*/ 1082 w 2237"/>
                <a:gd name="T39" fmla="*/ 457 h 1174"/>
                <a:gd name="T40" fmla="*/ 1079 w 2237"/>
                <a:gd name="T41" fmla="*/ 457 h 1174"/>
                <a:gd name="T42" fmla="*/ 869 w 2237"/>
                <a:gd name="T43" fmla="*/ 343 h 1174"/>
                <a:gd name="T44" fmla="*/ 503 w 2237"/>
                <a:gd name="T45" fmla="*/ 759 h 1174"/>
                <a:gd name="T46" fmla="*/ 840 w 2237"/>
                <a:gd name="T47" fmla="*/ 1174 h 1174"/>
                <a:gd name="T48" fmla="*/ 1080 w 2237"/>
                <a:gd name="T49" fmla="*/ 1040 h 1174"/>
                <a:gd name="T50" fmla="*/ 1083 w 2237"/>
                <a:gd name="T51" fmla="*/ 1040 h 1174"/>
                <a:gd name="T52" fmla="*/ 1089 w 2237"/>
                <a:gd name="T53" fmla="*/ 1150 h 1174"/>
                <a:gd name="T54" fmla="*/ 1324 w 2237"/>
                <a:gd name="T55" fmla="*/ 1150 h 1174"/>
                <a:gd name="T56" fmla="*/ 1316 w 2237"/>
                <a:gd name="T57" fmla="*/ 994 h 1174"/>
                <a:gd name="T58" fmla="*/ 1316 w 2237"/>
                <a:gd name="T59" fmla="*/ 23 h 1174"/>
                <a:gd name="T60" fmla="*/ 1082 w 2237"/>
                <a:gd name="T61" fmla="*/ 23 h 1174"/>
                <a:gd name="T62" fmla="*/ 1082 w 2237"/>
                <a:gd name="T63" fmla="*/ 457 h 1174"/>
                <a:gd name="T64" fmla="*/ 1658 w 2237"/>
                <a:gd name="T65" fmla="*/ 759 h 1174"/>
                <a:gd name="T66" fmla="*/ 1826 w 2237"/>
                <a:gd name="T67" fmla="*/ 499 h 1174"/>
                <a:gd name="T68" fmla="*/ 1995 w 2237"/>
                <a:gd name="T69" fmla="*/ 759 h 1174"/>
                <a:gd name="T70" fmla="*/ 1826 w 2237"/>
                <a:gd name="T71" fmla="*/ 1018 h 1174"/>
                <a:gd name="T72" fmla="*/ 1658 w 2237"/>
                <a:gd name="T73" fmla="*/ 759 h 1174"/>
                <a:gd name="T74" fmla="*/ 1423 w 2237"/>
                <a:gd name="T75" fmla="*/ 994 h 1174"/>
                <a:gd name="T76" fmla="*/ 1416 w 2237"/>
                <a:gd name="T77" fmla="*/ 1150 h 1174"/>
                <a:gd name="T78" fmla="*/ 1650 w 2237"/>
                <a:gd name="T79" fmla="*/ 1150 h 1174"/>
                <a:gd name="T80" fmla="*/ 1656 w 2237"/>
                <a:gd name="T81" fmla="*/ 1040 h 1174"/>
                <a:gd name="T82" fmla="*/ 1659 w 2237"/>
                <a:gd name="T83" fmla="*/ 1040 h 1174"/>
                <a:gd name="T84" fmla="*/ 1900 w 2237"/>
                <a:gd name="T85" fmla="*/ 1174 h 1174"/>
                <a:gd name="T86" fmla="*/ 2237 w 2237"/>
                <a:gd name="T87" fmla="*/ 759 h 1174"/>
                <a:gd name="T88" fmla="*/ 1870 w 2237"/>
                <a:gd name="T89" fmla="*/ 343 h 1174"/>
                <a:gd name="T90" fmla="*/ 1661 w 2237"/>
                <a:gd name="T91" fmla="*/ 457 h 1174"/>
                <a:gd name="T92" fmla="*/ 1658 w 2237"/>
                <a:gd name="T93" fmla="*/ 457 h 1174"/>
                <a:gd name="T94" fmla="*/ 1658 w 2237"/>
                <a:gd name="T95" fmla="*/ 23 h 1174"/>
                <a:gd name="T96" fmla="*/ 1423 w 2237"/>
                <a:gd name="T97" fmla="*/ 23 h 1174"/>
                <a:gd name="T98" fmla="*/ 1423 w 2237"/>
                <a:gd name="T99" fmla="*/ 99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7" h="1174">
                  <a:moveTo>
                    <a:pt x="514" y="11"/>
                  </a:moveTo>
                  <a:cubicBezTo>
                    <a:pt x="471" y="5"/>
                    <a:pt x="428" y="0"/>
                    <a:pt x="386" y="0"/>
                  </a:cubicBezTo>
                  <a:cubicBezTo>
                    <a:pt x="131" y="0"/>
                    <a:pt x="111" y="144"/>
                    <a:pt x="117" y="367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0" y="523"/>
                    <a:pt x="0" y="523"/>
                    <a:pt x="0" y="523"/>
                  </a:cubicBezTo>
                  <a:cubicBezTo>
                    <a:pt x="117" y="523"/>
                    <a:pt x="117" y="523"/>
                    <a:pt x="117" y="523"/>
                  </a:cubicBezTo>
                  <a:cubicBezTo>
                    <a:pt x="117" y="1150"/>
                    <a:pt x="117" y="1150"/>
                    <a:pt x="117" y="1150"/>
                  </a:cubicBezTo>
                  <a:cubicBezTo>
                    <a:pt x="351" y="1150"/>
                    <a:pt x="351" y="1150"/>
                    <a:pt x="351" y="1150"/>
                  </a:cubicBezTo>
                  <a:cubicBezTo>
                    <a:pt x="351" y="523"/>
                    <a:pt x="351" y="523"/>
                    <a:pt x="351" y="523"/>
                  </a:cubicBezTo>
                  <a:cubicBezTo>
                    <a:pt x="493" y="523"/>
                    <a:pt x="493" y="523"/>
                    <a:pt x="493" y="523"/>
                  </a:cubicBezTo>
                  <a:cubicBezTo>
                    <a:pt x="493" y="367"/>
                    <a:pt x="493" y="367"/>
                    <a:pt x="493" y="367"/>
                  </a:cubicBezTo>
                  <a:cubicBezTo>
                    <a:pt x="351" y="367"/>
                    <a:pt x="351" y="367"/>
                    <a:pt x="351" y="367"/>
                  </a:cubicBezTo>
                  <a:cubicBezTo>
                    <a:pt x="345" y="212"/>
                    <a:pt x="348" y="137"/>
                    <a:pt x="514" y="156"/>
                  </a:cubicBezTo>
                  <a:cubicBezTo>
                    <a:pt x="514" y="11"/>
                    <a:pt x="514" y="11"/>
                    <a:pt x="514" y="11"/>
                  </a:cubicBezTo>
                  <a:close/>
                  <a:moveTo>
                    <a:pt x="745" y="759"/>
                  </a:moveTo>
                  <a:cubicBezTo>
                    <a:pt x="745" y="638"/>
                    <a:pt x="763" y="499"/>
                    <a:pt x="913" y="499"/>
                  </a:cubicBezTo>
                  <a:cubicBezTo>
                    <a:pt x="1040" y="499"/>
                    <a:pt x="1082" y="651"/>
                    <a:pt x="1082" y="759"/>
                  </a:cubicBezTo>
                  <a:cubicBezTo>
                    <a:pt x="1082" y="866"/>
                    <a:pt x="1040" y="1018"/>
                    <a:pt x="913" y="1018"/>
                  </a:cubicBezTo>
                  <a:cubicBezTo>
                    <a:pt x="763" y="1018"/>
                    <a:pt x="745" y="879"/>
                    <a:pt x="745" y="759"/>
                  </a:cubicBezTo>
                  <a:close/>
                  <a:moveTo>
                    <a:pt x="1082" y="457"/>
                  </a:moveTo>
                  <a:cubicBezTo>
                    <a:pt x="1079" y="457"/>
                    <a:pt x="1079" y="457"/>
                    <a:pt x="1079" y="457"/>
                  </a:cubicBezTo>
                  <a:cubicBezTo>
                    <a:pt x="1035" y="392"/>
                    <a:pt x="951" y="343"/>
                    <a:pt x="869" y="343"/>
                  </a:cubicBezTo>
                  <a:cubicBezTo>
                    <a:pt x="626" y="343"/>
                    <a:pt x="503" y="548"/>
                    <a:pt x="503" y="759"/>
                  </a:cubicBezTo>
                  <a:cubicBezTo>
                    <a:pt x="503" y="960"/>
                    <a:pt x="610" y="1174"/>
                    <a:pt x="840" y="1174"/>
                  </a:cubicBezTo>
                  <a:cubicBezTo>
                    <a:pt x="941" y="1174"/>
                    <a:pt x="1029" y="1132"/>
                    <a:pt x="1080" y="1040"/>
                  </a:cubicBezTo>
                  <a:cubicBezTo>
                    <a:pt x="1083" y="1040"/>
                    <a:pt x="1083" y="1040"/>
                    <a:pt x="1083" y="1040"/>
                  </a:cubicBezTo>
                  <a:cubicBezTo>
                    <a:pt x="1083" y="1077"/>
                    <a:pt x="1086" y="1113"/>
                    <a:pt x="1089" y="1150"/>
                  </a:cubicBezTo>
                  <a:cubicBezTo>
                    <a:pt x="1324" y="1150"/>
                    <a:pt x="1324" y="1150"/>
                    <a:pt x="1324" y="1150"/>
                  </a:cubicBezTo>
                  <a:cubicBezTo>
                    <a:pt x="1320" y="1099"/>
                    <a:pt x="1316" y="1046"/>
                    <a:pt x="1316" y="994"/>
                  </a:cubicBezTo>
                  <a:cubicBezTo>
                    <a:pt x="1316" y="23"/>
                    <a:pt x="1316" y="23"/>
                    <a:pt x="1316" y="23"/>
                  </a:cubicBezTo>
                  <a:cubicBezTo>
                    <a:pt x="1082" y="23"/>
                    <a:pt x="1082" y="23"/>
                    <a:pt x="1082" y="23"/>
                  </a:cubicBezTo>
                  <a:cubicBezTo>
                    <a:pt x="1082" y="457"/>
                    <a:pt x="1082" y="457"/>
                    <a:pt x="1082" y="457"/>
                  </a:cubicBezTo>
                  <a:close/>
                  <a:moveTo>
                    <a:pt x="1658" y="759"/>
                  </a:moveTo>
                  <a:cubicBezTo>
                    <a:pt x="1658" y="651"/>
                    <a:pt x="1700" y="499"/>
                    <a:pt x="1826" y="499"/>
                  </a:cubicBezTo>
                  <a:cubicBezTo>
                    <a:pt x="1976" y="499"/>
                    <a:pt x="1995" y="638"/>
                    <a:pt x="1995" y="759"/>
                  </a:cubicBezTo>
                  <a:cubicBezTo>
                    <a:pt x="1995" y="879"/>
                    <a:pt x="1976" y="1018"/>
                    <a:pt x="1826" y="1018"/>
                  </a:cubicBezTo>
                  <a:cubicBezTo>
                    <a:pt x="1700" y="1018"/>
                    <a:pt x="1658" y="866"/>
                    <a:pt x="1658" y="759"/>
                  </a:cubicBezTo>
                  <a:close/>
                  <a:moveTo>
                    <a:pt x="1423" y="994"/>
                  </a:moveTo>
                  <a:cubicBezTo>
                    <a:pt x="1423" y="1046"/>
                    <a:pt x="1419" y="1099"/>
                    <a:pt x="1416" y="1150"/>
                  </a:cubicBezTo>
                  <a:cubicBezTo>
                    <a:pt x="1650" y="1150"/>
                    <a:pt x="1650" y="1150"/>
                    <a:pt x="1650" y="1150"/>
                  </a:cubicBezTo>
                  <a:cubicBezTo>
                    <a:pt x="1653" y="1113"/>
                    <a:pt x="1656" y="1077"/>
                    <a:pt x="1656" y="1040"/>
                  </a:cubicBezTo>
                  <a:cubicBezTo>
                    <a:pt x="1659" y="1040"/>
                    <a:pt x="1659" y="1040"/>
                    <a:pt x="1659" y="1040"/>
                  </a:cubicBezTo>
                  <a:cubicBezTo>
                    <a:pt x="1711" y="1132"/>
                    <a:pt x="1798" y="1174"/>
                    <a:pt x="1900" y="1174"/>
                  </a:cubicBezTo>
                  <a:cubicBezTo>
                    <a:pt x="2129" y="1174"/>
                    <a:pt x="2237" y="960"/>
                    <a:pt x="2237" y="759"/>
                  </a:cubicBezTo>
                  <a:cubicBezTo>
                    <a:pt x="2237" y="548"/>
                    <a:pt x="2113" y="343"/>
                    <a:pt x="1870" y="343"/>
                  </a:cubicBezTo>
                  <a:cubicBezTo>
                    <a:pt x="1789" y="343"/>
                    <a:pt x="1704" y="392"/>
                    <a:pt x="1661" y="457"/>
                  </a:cubicBezTo>
                  <a:cubicBezTo>
                    <a:pt x="1658" y="457"/>
                    <a:pt x="1658" y="457"/>
                    <a:pt x="1658" y="457"/>
                  </a:cubicBezTo>
                  <a:cubicBezTo>
                    <a:pt x="1658" y="23"/>
                    <a:pt x="1658" y="23"/>
                    <a:pt x="1658" y="23"/>
                  </a:cubicBezTo>
                  <a:cubicBezTo>
                    <a:pt x="1423" y="23"/>
                    <a:pt x="1423" y="23"/>
                    <a:pt x="1423" y="23"/>
                  </a:cubicBezTo>
                  <a:cubicBezTo>
                    <a:pt x="1423" y="994"/>
                    <a:pt x="1423" y="994"/>
                    <a:pt x="1423" y="994"/>
                  </a:cubicBezTo>
                  <a:close/>
                </a:path>
              </a:pathLst>
            </a:custGeom>
            <a:solidFill>
              <a:srgbClr val="003A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Oval 10"/>
            <p:cNvSpPr>
              <a:spLocks noChangeArrowheads="1"/>
            </p:cNvSpPr>
            <p:nvPr userDrawn="1"/>
          </p:nvSpPr>
          <p:spPr bwMode="auto">
            <a:xfrm>
              <a:off x="11893550" y="3667125"/>
              <a:ext cx="66675" cy="6667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Oval 11"/>
            <p:cNvSpPr>
              <a:spLocks noChangeArrowheads="1"/>
            </p:cNvSpPr>
            <p:nvPr userDrawn="1"/>
          </p:nvSpPr>
          <p:spPr bwMode="auto">
            <a:xfrm>
              <a:off x="11814175" y="3756025"/>
              <a:ext cx="55562" cy="55563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Oval 12"/>
            <p:cNvSpPr>
              <a:spLocks noChangeArrowheads="1"/>
            </p:cNvSpPr>
            <p:nvPr userDrawn="1"/>
          </p:nvSpPr>
          <p:spPr bwMode="auto">
            <a:xfrm>
              <a:off x="11814175" y="3673475"/>
              <a:ext cx="55562" cy="53975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Oval 13"/>
            <p:cNvSpPr>
              <a:spLocks noChangeArrowheads="1"/>
            </p:cNvSpPr>
            <p:nvPr userDrawn="1"/>
          </p:nvSpPr>
          <p:spPr bwMode="auto">
            <a:xfrm>
              <a:off x="11744325" y="3746500"/>
              <a:ext cx="46037" cy="46038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Oval 14"/>
            <p:cNvSpPr>
              <a:spLocks noChangeArrowheads="1"/>
            </p:cNvSpPr>
            <p:nvPr userDrawn="1"/>
          </p:nvSpPr>
          <p:spPr bwMode="auto">
            <a:xfrm>
              <a:off x="11744325" y="3678238"/>
              <a:ext cx="46037" cy="44450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Oval 15"/>
            <p:cNvSpPr>
              <a:spLocks noChangeArrowheads="1"/>
            </p:cNvSpPr>
            <p:nvPr userDrawn="1"/>
          </p:nvSpPr>
          <p:spPr bwMode="auto">
            <a:xfrm>
              <a:off x="11684000" y="3740150"/>
              <a:ext cx="36512" cy="36513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Oval 16"/>
            <p:cNvSpPr>
              <a:spLocks noChangeArrowheads="1"/>
            </p:cNvSpPr>
            <p:nvPr userDrawn="1"/>
          </p:nvSpPr>
          <p:spPr bwMode="auto">
            <a:xfrm>
              <a:off x="11684000" y="3681413"/>
              <a:ext cx="36512" cy="38100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Oval 17"/>
            <p:cNvSpPr>
              <a:spLocks noChangeArrowheads="1"/>
            </p:cNvSpPr>
            <p:nvPr userDrawn="1"/>
          </p:nvSpPr>
          <p:spPr bwMode="auto">
            <a:xfrm>
              <a:off x="11498263" y="3640138"/>
              <a:ext cx="30162" cy="30163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Oval 18"/>
            <p:cNvSpPr>
              <a:spLocks noChangeArrowheads="1"/>
            </p:cNvSpPr>
            <p:nvPr userDrawn="1"/>
          </p:nvSpPr>
          <p:spPr bwMode="auto">
            <a:xfrm>
              <a:off x="11498263" y="3729038"/>
              <a:ext cx="30162" cy="31750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Oval 19"/>
            <p:cNvSpPr>
              <a:spLocks noChangeArrowheads="1"/>
            </p:cNvSpPr>
            <p:nvPr userDrawn="1"/>
          </p:nvSpPr>
          <p:spPr bwMode="auto">
            <a:xfrm>
              <a:off x="11498263" y="3684588"/>
              <a:ext cx="30162" cy="31750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Oval 20"/>
            <p:cNvSpPr>
              <a:spLocks noChangeArrowheads="1"/>
            </p:cNvSpPr>
            <p:nvPr userDrawn="1"/>
          </p:nvSpPr>
          <p:spPr bwMode="auto">
            <a:xfrm>
              <a:off x="11447463" y="3684588"/>
              <a:ext cx="31750" cy="31750"/>
            </a:xfrm>
            <a:prstGeom prst="ellipse">
              <a:avLst/>
            </a:prstGeom>
            <a:solidFill>
              <a:srgbClr val="A49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Oval 21"/>
            <p:cNvSpPr>
              <a:spLocks noChangeArrowheads="1"/>
            </p:cNvSpPr>
            <p:nvPr userDrawn="1"/>
          </p:nvSpPr>
          <p:spPr bwMode="auto">
            <a:xfrm>
              <a:off x="11447463" y="3640138"/>
              <a:ext cx="31750" cy="30163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Oval 22"/>
            <p:cNvSpPr>
              <a:spLocks noChangeArrowheads="1"/>
            </p:cNvSpPr>
            <p:nvPr userDrawn="1"/>
          </p:nvSpPr>
          <p:spPr bwMode="auto">
            <a:xfrm>
              <a:off x="11447463" y="3729038"/>
              <a:ext cx="31750" cy="31750"/>
            </a:xfrm>
            <a:prstGeom prst="ellipse">
              <a:avLst/>
            </a:prstGeom>
            <a:solidFill>
              <a:srgbClr val="817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3"/>
            <p:cNvSpPr>
              <a:spLocks noEditPoints="1"/>
            </p:cNvSpPr>
            <p:nvPr userDrawn="1"/>
          </p:nvSpPr>
          <p:spPr bwMode="auto">
            <a:xfrm>
              <a:off x="11409363" y="3362325"/>
              <a:ext cx="30162" cy="15875"/>
            </a:xfrm>
            <a:custGeom>
              <a:avLst/>
              <a:gdLst>
                <a:gd name="T0" fmla="*/ 5 w 19"/>
                <a:gd name="T1" fmla="*/ 10 h 10"/>
                <a:gd name="T2" fmla="*/ 5 w 19"/>
                <a:gd name="T3" fmla="*/ 1 h 10"/>
                <a:gd name="T4" fmla="*/ 8 w 19"/>
                <a:gd name="T5" fmla="*/ 1 h 10"/>
                <a:gd name="T6" fmla="*/ 8 w 19"/>
                <a:gd name="T7" fmla="*/ 0 h 10"/>
                <a:gd name="T8" fmla="*/ 0 w 19"/>
                <a:gd name="T9" fmla="*/ 0 h 10"/>
                <a:gd name="T10" fmla="*/ 0 w 19"/>
                <a:gd name="T11" fmla="*/ 1 h 10"/>
                <a:gd name="T12" fmla="*/ 4 w 19"/>
                <a:gd name="T13" fmla="*/ 1 h 10"/>
                <a:gd name="T14" fmla="*/ 4 w 19"/>
                <a:gd name="T15" fmla="*/ 10 h 10"/>
                <a:gd name="T16" fmla="*/ 5 w 19"/>
                <a:gd name="T17" fmla="*/ 10 h 10"/>
                <a:gd name="T18" fmla="*/ 5 w 19"/>
                <a:gd name="T19" fmla="*/ 10 h 10"/>
                <a:gd name="T20" fmla="*/ 9 w 19"/>
                <a:gd name="T21" fmla="*/ 10 h 10"/>
                <a:gd name="T22" fmla="*/ 11 w 19"/>
                <a:gd name="T23" fmla="*/ 10 h 10"/>
                <a:gd name="T24" fmla="*/ 11 w 19"/>
                <a:gd name="T25" fmla="*/ 1 h 10"/>
                <a:gd name="T26" fmla="*/ 14 w 19"/>
                <a:gd name="T27" fmla="*/ 10 h 10"/>
                <a:gd name="T28" fmla="*/ 15 w 19"/>
                <a:gd name="T29" fmla="*/ 10 h 10"/>
                <a:gd name="T30" fmla="*/ 18 w 19"/>
                <a:gd name="T31" fmla="*/ 1 h 10"/>
                <a:gd name="T32" fmla="*/ 18 w 19"/>
                <a:gd name="T33" fmla="*/ 10 h 10"/>
                <a:gd name="T34" fmla="*/ 19 w 19"/>
                <a:gd name="T35" fmla="*/ 10 h 10"/>
                <a:gd name="T36" fmla="*/ 19 w 19"/>
                <a:gd name="T37" fmla="*/ 0 h 10"/>
                <a:gd name="T38" fmla="*/ 17 w 19"/>
                <a:gd name="T39" fmla="*/ 0 h 10"/>
                <a:gd name="T40" fmla="*/ 15 w 19"/>
                <a:gd name="T41" fmla="*/ 8 h 10"/>
                <a:gd name="T42" fmla="*/ 12 w 19"/>
                <a:gd name="T43" fmla="*/ 0 h 10"/>
                <a:gd name="T44" fmla="*/ 9 w 19"/>
                <a:gd name="T45" fmla="*/ 0 h 10"/>
                <a:gd name="T46" fmla="*/ 9 w 19"/>
                <a:gd name="T47" fmla="*/ 10 h 10"/>
                <a:gd name="T48" fmla="*/ 9 w 19"/>
                <a:gd name="T4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10">
                  <a:moveTo>
                    <a:pt x="5" y="10"/>
                  </a:moveTo>
                  <a:lnTo>
                    <a:pt x="5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10"/>
                  </a:lnTo>
                  <a:close/>
                  <a:moveTo>
                    <a:pt x="9" y="10"/>
                  </a:moveTo>
                  <a:lnTo>
                    <a:pt x="11" y="10"/>
                  </a:lnTo>
                  <a:lnTo>
                    <a:pt x="11" y="1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8" y="1"/>
                  </a:lnTo>
                  <a:lnTo>
                    <a:pt x="18" y="10"/>
                  </a:lnTo>
                  <a:lnTo>
                    <a:pt x="19" y="1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8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10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717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Oval 24"/>
            <p:cNvSpPr>
              <a:spLocks noChangeArrowheads="1"/>
            </p:cNvSpPr>
            <p:nvPr userDrawn="1"/>
          </p:nvSpPr>
          <p:spPr bwMode="auto">
            <a:xfrm>
              <a:off x="11814175" y="3590925"/>
              <a:ext cx="55562" cy="55563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Oval 25"/>
            <p:cNvSpPr>
              <a:spLocks noChangeArrowheads="1"/>
            </p:cNvSpPr>
            <p:nvPr userDrawn="1"/>
          </p:nvSpPr>
          <p:spPr bwMode="auto">
            <a:xfrm>
              <a:off x="11744325" y="3608388"/>
              <a:ext cx="46037" cy="46038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Oval 26"/>
            <p:cNvSpPr>
              <a:spLocks noChangeArrowheads="1"/>
            </p:cNvSpPr>
            <p:nvPr userDrawn="1"/>
          </p:nvSpPr>
          <p:spPr bwMode="auto">
            <a:xfrm>
              <a:off x="11684000" y="3624263"/>
              <a:ext cx="36512" cy="38100"/>
            </a:xfrm>
            <a:prstGeom prst="ellipse">
              <a:avLst/>
            </a:prstGeom>
            <a:solidFill>
              <a:srgbClr val="CE7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7363047" cy="99868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229" y="1090614"/>
            <a:ext cx="8681583" cy="5318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229" y="6606366"/>
            <a:ext cx="7954841" cy="25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85000"/>
              </a:lnSpc>
              <a:spcAft>
                <a:spcPts val="600"/>
              </a:spcAft>
              <a:defRPr sz="1000" b="0" i="0">
                <a:solidFill>
                  <a:schemeClr val="bg1"/>
                </a:solidFill>
              </a:defRPr>
            </a:lvl1pPr>
          </a:lstStyle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1501" y="6585100"/>
            <a:ext cx="710602" cy="25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85000"/>
              </a:lnSpc>
              <a:spcAft>
                <a:spcPts val="600"/>
              </a:spcAft>
              <a:defRPr sz="1000" b="0" i="0">
                <a:solidFill>
                  <a:schemeClr val="bg1"/>
                </a:solidFill>
              </a:defRPr>
            </a:lvl1pPr>
          </a:lstStyle>
          <a:p>
            <a:fld id="{E0945A5B-6FD1-4E75-90E0-1022EA54FC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0" r:id="rId2"/>
    <p:sldLayoutId id="2147483661" r:id="rId3"/>
    <p:sldLayoutId id="2147483664" r:id="rId4"/>
    <p:sldLayoutId id="2147483657" r:id="rId5"/>
    <p:sldLayoutId id="2147483663" r:id="rId6"/>
    <p:sldLayoutId id="2147483659" r:id="rId7"/>
    <p:sldLayoutId id="2147483658" r:id="rId8"/>
    <p:sldLayoutId id="2147483655" r:id="rId9"/>
    <p:sldLayoutId id="2147483675" r:id="rId10"/>
    <p:sldLayoutId id="2147483673" r:id="rId11"/>
    <p:sldLayoutId id="2147483674" r:id="rId12"/>
    <p:sldLayoutId id="2147483676" r:id="rId13"/>
    <p:sldLayoutId id="2147483677" r:id="rId14"/>
    <p:sldLayoutId id="2147483670" r:id="rId15"/>
    <p:sldLayoutId id="2147483680" r:id="rId16"/>
    <p:sldLayoutId id="2147483671" r:id="rId17"/>
    <p:sldLayoutId id="2147483679" r:id="rId18"/>
    <p:sldLayoutId id="2147483684" r:id="rId19"/>
    <p:sldLayoutId id="2147483678" r:id="rId20"/>
    <p:sldLayoutId id="2147483681" r:id="rId21"/>
    <p:sldLayoutId id="2147483682" r:id="rId22"/>
    <p:sldLayoutId id="2147483683" r:id="rId23"/>
    <p:sldLayoutId id="2147483686" r:id="rId24"/>
  </p:sldLayoutIdLst>
  <p:transition spd="med">
    <p:fade/>
  </p:transition>
  <p:hf hdr="0" ftr="0" dt="0"/>
  <p:txStyles>
    <p:titleStyle>
      <a:lvl1pPr algn="l" defTabSz="914400" rtl="0" eaLnBrk="1" latinLnBrk="0" hangingPunct="1">
        <a:lnSpc>
          <a:spcPct val="85000"/>
        </a:lnSpc>
        <a:spcBef>
          <a:spcPts val="0"/>
        </a:spcBef>
        <a:spcAft>
          <a:spcPts val="600"/>
        </a:spcAft>
        <a:buNone/>
        <a:defRPr lang="en-US" sz="2600" b="1" kern="1200" spc="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85000"/>
        </a:lnSpc>
        <a:spcBef>
          <a:spcPts val="0"/>
        </a:spcBef>
        <a:spcAft>
          <a:spcPts val="600"/>
        </a:spcAft>
        <a:buClr>
          <a:schemeClr val="accent2"/>
        </a:buClr>
        <a:buSzPct val="100000"/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69863" indent="-169863" algn="l" defTabSz="914400" rtl="0" eaLnBrk="1" latinLnBrk="0" hangingPunct="1">
        <a:lnSpc>
          <a:spcPct val="85000"/>
        </a:lnSpc>
        <a:spcBef>
          <a:spcPts val="0"/>
        </a:spcBef>
        <a:spcAft>
          <a:spcPts val="600"/>
        </a:spcAft>
        <a:buClr>
          <a:schemeClr val="accent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04813" indent="-234950" algn="l" defTabSz="914400" rtl="0" eaLnBrk="1" latinLnBrk="0" hangingPunct="1">
        <a:lnSpc>
          <a:spcPct val="85000"/>
        </a:lnSpc>
        <a:spcBef>
          <a:spcPts val="0"/>
        </a:spcBef>
        <a:spcAft>
          <a:spcPts val="600"/>
        </a:spcAft>
        <a:buClr>
          <a:schemeClr val="accent2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74675" indent="-169863" algn="l" defTabSz="914400" rtl="0" eaLnBrk="1" latinLnBrk="0" hangingPunct="1">
        <a:lnSpc>
          <a:spcPct val="85000"/>
        </a:lnSpc>
        <a:spcBef>
          <a:spcPts val="0"/>
        </a:spcBef>
        <a:spcAft>
          <a:spcPts val="600"/>
        </a:spcAft>
        <a:buClr>
          <a:schemeClr val="accent2"/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44538" indent="-169863" algn="l" defTabSz="914400" rtl="0" eaLnBrk="1" latinLnBrk="0" hangingPunct="1">
        <a:lnSpc>
          <a:spcPct val="85000"/>
        </a:lnSpc>
        <a:spcBef>
          <a:spcPts val="0"/>
        </a:spcBef>
        <a:spcAft>
          <a:spcPts val="600"/>
        </a:spcAft>
        <a:buClr>
          <a:schemeClr val="accent2"/>
        </a:buClr>
        <a:buSzPct val="100000"/>
        <a:buFont typeface="Symbol" pitchFamily="18" charset="2"/>
        <a:buChar char="-"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4804" y="5074744"/>
            <a:ext cx="6562566" cy="572287"/>
          </a:xfrm>
        </p:spPr>
        <p:txBody>
          <a:bodyPr/>
          <a:lstStyle/>
          <a:p>
            <a:r>
              <a:rPr lang="en-US" dirty="0" smtClean="0"/>
              <a:t>Downstream Use of Structured Product Labeling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64805" y="5685379"/>
            <a:ext cx="4300317" cy="49013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Thomas R. Bizzaro, R.Ph.</a:t>
            </a:r>
          </a:p>
          <a:p>
            <a:r>
              <a:rPr lang="en-US" dirty="0" smtClean="0"/>
              <a:t>Vice President, Health policy and Industry Relations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64804" y="6339805"/>
            <a:ext cx="3329509" cy="328576"/>
          </a:xfrm>
        </p:spPr>
        <p:txBody>
          <a:bodyPr/>
          <a:lstStyle/>
          <a:p>
            <a:r>
              <a:rPr lang="en-US" dirty="0"/>
              <a:t>SPL/DailyMed Jamboree Workshop</a:t>
            </a:r>
          </a:p>
        </p:txBody>
      </p:sp>
    </p:spTree>
    <p:extLst>
      <p:ext uri="{BB962C8B-B14F-4D97-AF65-F5344CB8AC3E}">
        <p14:creationId xmlns:p14="http://schemas.microsoft.com/office/powerpoint/2010/main" val="615856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First DataBank?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64160" y="1066801"/>
            <a:ext cx="8625840" cy="4876800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/>
              <a:t>A subsidiary of Hearst Corporation </a:t>
            </a:r>
          </a:p>
          <a:p>
            <a:r>
              <a:rPr lang="en-US" sz="2000" dirty="0" smtClean="0"/>
              <a:t>Provide drug databases that are used within information systems that touch every aspect of healthcare.</a:t>
            </a:r>
          </a:p>
          <a:p>
            <a:r>
              <a:rPr lang="en-US" sz="2000" dirty="0" smtClean="0"/>
              <a:t>With our development partners, First DataBank helps reduce the incidence of medication errors and adverse drug events</a:t>
            </a:r>
          </a:p>
          <a:p>
            <a:r>
              <a:rPr lang="en-US" sz="2000" dirty="0" smtClean="0"/>
              <a:t>First DataBank supports thousands of drug knowledge base implementations</a:t>
            </a:r>
          </a:p>
          <a:p>
            <a:pPr lvl="1"/>
            <a:r>
              <a:rPr lang="en-US" sz="1800" dirty="0" smtClean="0"/>
              <a:t>pharmacy dispensing </a:t>
            </a:r>
          </a:p>
          <a:p>
            <a:pPr lvl="1"/>
            <a:r>
              <a:rPr lang="en-US" sz="1800" dirty="0" smtClean="0"/>
              <a:t>claims processing </a:t>
            </a:r>
          </a:p>
          <a:p>
            <a:pPr lvl="1"/>
            <a:r>
              <a:rPr lang="en-US" sz="1800" dirty="0" smtClean="0"/>
              <a:t>computerized physician order entry (CPOE)</a:t>
            </a:r>
          </a:p>
          <a:p>
            <a:pPr lvl="1"/>
            <a:r>
              <a:rPr lang="en-US" sz="1800" dirty="0" smtClean="0"/>
              <a:t>electronic health records, electronic medical records</a:t>
            </a:r>
          </a:p>
          <a:p>
            <a:pPr lvl="1"/>
            <a:r>
              <a:rPr lang="en-US" sz="1800" dirty="0" smtClean="0"/>
              <a:t>electronic prescribing</a:t>
            </a:r>
          </a:p>
          <a:p>
            <a:pPr lvl="1"/>
            <a:r>
              <a:rPr lang="en-US" sz="1800" dirty="0" smtClean="0"/>
              <a:t>medication reconciliation</a:t>
            </a:r>
          </a:p>
          <a:p>
            <a:pPr lvl="1"/>
            <a:r>
              <a:rPr lang="en-US" sz="1800" dirty="0" smtClean="0"/>
              <a:t>disease management and </a:t>
            </a:r>
          </a:p>
          <a:p>
            <a:pPr lvl="1"/>
            <a:r>
              <a:rPr lang="en-US" sz="1800" dirty="0" smtClean="0"/>
              <a:t>electronic medication administration records (EMAR)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34608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Acquisition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64160" y="1478280"/>
            <a:ext cx="8625840" cy="4525963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FDA approved manufacturer prescribing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OTC monographs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Drug facts labeling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Secondary and tertiary references</a:t>
            </a:r>
          </a:p>
          <a:p>
            <a:pPr marL="627063" lvl="4" indent="-457200"/>
            <a:r>
              <a:rPr lang="en-US" sz="3200" dirty="0" smtClean="0"/>
              <a:t>AHFS, Harriett Lane, Briggs 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Primary medical literature</a:t>
            </a:r>
          </a:p>
          <a:p>
            <a:pPr lvl="3"/>
            <a:r>
              <a:rPr lang="en-US" sz="3200" dirty="0" smtClean="0"/>
              <a:t>300+ journals, Beers list, treatment guidelines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82471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</a:t>
            </a:r>
            <a:r>
              <a:rPr lang="en-US" baseline="0" dirty="0" smtClean="0"/>
              <a:t> are we using SPL documents?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3200" dirty="0" smtClean="0"/>
              <a:t>Single point of truth</a:t>
            </a:r>
            <a:endParaRPr lang="en-US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3200" dirty="0" smtClean="0"/>
              <a:t>To benefit clinicians and patients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3200" dirty="0" smtClean="0"/>
              <a:t>To</a:t>
            </a:r>
            <a:r>
              <a:rPr lang="en-US" sz="3200" baseline="0" dirty="0" smtClean="0"/>
              <a:t> improve internal efficiencies using electronic documents and automation when possible</a:t>
            </a:r>
            <a:endParaRPr lang="en-US" sz="32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3200" dirty="0" smtClean="0"/>
              <a:t>To</a:t>
            </a:r>
            <a:r>
              <a:rPr lang="en-US" sz="3200" baseline="0" dirty="0" smtClean="0"/>
              <a:t> compare First DataBank information against other sources for accuracy and </a:t>
            </a:r>
            <a:r>
              <a:rPr lang="en-US" sz="3200" dirty="0" smtClean="0"/>
              <a:t>comprehensiveness</a:t>
            </a:r>
          </a:p>
        </p:txBody>
      </p:sp>
    </p:spTree>
    <p:extLst>
      <p:ext uri="{BB962C8B-B14F-4D97-AF65-F5344CB8AC3E}">
        <p14:creationId xmlns:p14="http://schemas.microsoft.com/office/powerpoint/2010/main" val="3507302163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baseline="0" dirty="0" smtClean="0"/>
              <a:t>content is in active 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64160" y="1478280"/>
            <a:ext cx="862584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749300" lvl="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The entire Structured Product Label as viewed by staff using a browser </a:t>
            </a:r>
          </a:p>
          <a:p>
            <a:pPr marL="7493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Computer-aided drug product physical description and characteristic extraction and editing</a:t>
            </a:r>
          </a:p>
          <a:p>
            <a:pPr marL="7493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Computer-aided inactive ingredient and other foreign substance or “impurity”</a:t>
            </a:r>
          </a:p>
          <a:p>
            <a:pPr marL="7493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Extensive use of xml structure</a:t>
            </a:r>
          </a:p>
          <a:p>
            <a:pPr marL="984250" lvl="2" indent="-457200">
              <a:spcAft>
                <a:spcPts val="1800"/>
              </a:spcAft>
            </a:pPr>
            <a:r>
              <a:rPr lang="en-US" sz="3200" dirty="0"/>
              <a:t>Using text in “electronic format</a:t>
            </a:r>
            <a:r>
              <a:rPr lang="en-US" sz="3200" dirty="0" smtClean="0"/>
              <a:t>”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462446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64160" y="1478280"/>
            <a:ext cx="8625840" cy="4525963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Great increase in the number of SPLs available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Numerous discrepancies corrected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Data updates made whenever a substantive change is made to labeling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FDA outreach to manufacturers/distributors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916346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Possibilities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64160" y="1478280"/>
            <a:ext cx="8625840" cy="4525963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Programmatic review of content changes</a:t>
            </a:r>
          </a:p>
          <a:p>
            <a:pPr lvl="2"/>
            <a:r>
              <a:rPr lang="en-US" sz="3000" dirty="0" smtClean="0"/>
              <a:t>Timely triggers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Improved access to content to support timely update to clinical knowledge bases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Consistent codification to support Clinical Decision Support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79355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Possibilities, </a:t>
            </a:r>
            <a:r>
              <a:rPr lang="en-US" i="1" dirty="0" smtClean="0"/>
              <a:t>continued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64160" y="1478280"/>
            <a:ext cx="8625840" cy="4525963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Codification of medical conditions</a:t>
            </a:r>
          </a:p>
          <a:p>
            <a:pPr lvl="2"/>
            <a:r>
              <a:rPr lang="en-US" sz="3200" dirty="0" smtClean="0"/>
              <a:t>Indications</a:t>
            </a:r>
          </a:p>
          <a:p>
            <a:pPr lvl="2"/>
            <a:r>
              <a:rPr lang="en-US" sz="3200" dirty="0" smtClean="0"/>
              <a:t>Disease Contraindications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Support Interoperability</a:t>
            </a:r>
          </a:p>
          <a:p>
            <a:pPr lvl="2"/>
            <a:r>
              <a:rPr lang="en-US" sz="3200" dirty="0" smtClean="0"/>
              <a:t>National Standard Vocabularies</a:t>
            </a:r>
          </a:p>
          <a:p>
            <a:pPr lvl="3"/>
            <a:r>
              <a:rPr lang="en-US" sz="3200" dirty="0" smtClean="0"/>
              <a:t>RxNorm</a:t>
            </a:r>
          </a:p>
          <a:p>
            <a:pPr lvl="3"/>
            <a:r>
              <a:rPr lang="en-US" sz="3200" dirty="0" smtClean="0"/>
              <a:t>SNOMED CT</a:t>
            </a:r>
          </a:p>
          <a:p>
            <a:pPr lvl="3"/>
            <a:r>
              <a:rPr lang="en-US" sz="3200" dirty="0" smtClean="0"/>
              <a:t>LOINC</a:t>
            </a:r>
          </a:p>
        </p:txBody>
      </p:sp>
    </p:spTree>
    <p:extLst>
      <p:ext uri="{BB962C8B-B14F-4D97-AF65-F5344CB8AC3E}">
        <p14:creationId xmlns:p14="http://schemas.microsoft.com/office/powerpoint/2010/main" val="171011603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64160" y="1478280"/>
            <a:ext cx="8625840" cy="4525963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3200" dirty="0" smtClean="0"/>
              <a:t>The value currently provided through electronic Structured Product Labeling is huge.</a:t>
            </a:r>
          </a:p>
          <a:p>
            <a:pPr>
              <a:buNone/>
            </a:pPr>
            <a:r>
              <a:rPr lang="en-US" sz="3200" dirty="0" smtClean="0"/>
              <a:t> </a:t>
            </a:r>
          </a:p>
          <a:p>
            <a:pPr>
              <a:buNone/>
            </a:pPr>
            <a:r>
              <a:rPr lang="en-US" sz="3200" dirty="0" smtClean="0"/>
              <a:t>The value and benefit to healthcare providers and patients that can be achieved with the inclusion of additional content and codification of content is exciting to contemplate.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92754567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55502&quot;&gt;&lt;property id=&quot;20148&quot; value=&quot;5&quot;/&gt;&lt;property id=&quot;20300&quot; value=&quot;Slide 1 - &amp;quot;Presentation Title&amp;quot;&quot;/&gt;&lt;property id=&quot;20307&quot; value=&quot;256&quot;/&gt;&lt;/object&gt;&lt;object type=&quot;3&quot; unique_id=&quot;55503&quot;&gt;&lt;property id=&quot;20148&quot; value=&quot;5&quot;/&gt;&lt;property id=&quot;20300&quot; value=&quot;Slide 2 - &amp;quot;Slide Heading&amp;quot;&quot;/&gt;&lt;property id=&quot;20307&quot; value=&quot;257&quot;/&gt;&lt;/object&gt;&lt;object type=&quot;3&quot; unique_id=&quot;55504&quot;&gt;&lt;property id=&quot;20148&quot; value=&quot;5&quot;/&gt;&lt;property id=&quot;20300&quot; value=&quot;Slide 3 - &amp;quot;Color Palette&amp;quot;&quot;/&gt;&lt;property id=&quot;20307&quot; value=&quot;25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body"/>
</p:tagLst>
</file>

<file path=ppt/theme/theme1.xml><?xml version="1.0" encoding="utf-8"?>
<a:theme xmlns:a="http://schemas.openxmlformats.org/drawingml/2006/main" name="Office Theme">
  <a:themeElements>
    <a:clrScheme name="FDB">
      <a:dk1>
        <a:sysClr val="windowText" lastClr="000000"/>
      </a:dk1>
      <a:lt1>
        <a:sysClr val="window" lastClr="FFFFFF"/>
      </a:lt1>
      <a:dk2>
        <a:srgbClr val="717074"/>
      </a:dk2>
      <a:lt2>
        <a:srgbClr val="00192A"/>
      </a:lt2>
      <a:accent1>
        <a:srgbClr val="003A63"/>
      </a:accent1>
      <a:accent2>
        <a:srgbClr val="A49D11"/>
      </a:accent2>
      <a:accent3>
        <a:srgbClr val="CE7019"/>
      </a:accent3>
      <a:accent4>
        <a:srgbClr val="8177B7"/>
      </a:accent4>
      <a:accent5>
        <a:srgbClr val="A3B5C1"/>
      </a:accent5>
      <a:accent6>
        <a:srgbClr val="DAE060"/>
      </a:accent6>
      <a:hlink>
        <a:srgbClr val="00528C"/>
      </a:hlink>
      <a:folHlink>
        <a:srgbClr val="CE701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pattFill prst="dkUpDiag">
          <a:fgClr>
            <a:srgbClr val="003A63"/>
          </a:fgClr>
          <a:bgClr>
            <a:srgbClr val="00497A"/>
          </a:bgClr>
        </a:pattFill>
        <a:ln w="38100">
          <a:noFill/>
          <a:miter lim="800000"/>
          <a:headEnd/>
          <a:tailEnd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algn="ctr">
          <a:lnSpc>
            <a:spcPct val="85000"/>
          </a:lnSpc>
          <a:spcAft>
            <a:spcPts val="600"/>
          </a:spcAft>
          <a:buClr>
            <a:schemeClr val="accent2"/>
          </a:buClr>
          <a:buSzPct val="100000"/>
          <a:defRPr sz="2000" dirty="0" err="1" smtClean="0">
            <a:solidFill>
              <a:schemeClr val="bg1"/>
            </a:solidFill>
          </a:defRPr>
        </a:defPPr>
      </a:lstStyle>
    </a:spDef>
    <a:txDef>
      <a:spPr>
        <a:noFill/>
        <a:effectLst/>
      </a:spPr>
      <a:bodyPr wrap="none" lIns="45720" rIns="45720" rtlCol="0">
        <a:noAutofit/>
      </a:bodyPr>
      <a:lstStyle>
        <a:defPPr>
          <a:lnSpc>
            <a:spcPct val="85000"/>
          </a:lnSpc>
          <a:spcBef>
            <a:spcPts val="700"/>
          </a:spcBef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FD4FFFCC5A4546A8120247B645BB6F" ma:contentTypeVersion="0" ma:contentTypeDescription="Create a new document." ma:contentTypeScope="" ma:versionID="519b25475ba769c197a2bc7dd963b89d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DBDA4A98-D99B-425C-98B4-564B229E25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289844-8B84-49A9-A350-DCC2DA62E2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A456A266-668C-4711-92EB-F153F743E5EE}">
  <ds:schemaRefs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6608</TotalTime>
  <Words>374</Words>
  <Application>Microsoft Office PowerPoint</Application>
  <PresentationFormat>On-screen Show (4:3)</PresentationFormat>
  <Paragraphs>64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Downstream Use of Structured Product Labeling</vt:lpstr>
      <vt:lpstr>Who is First DataBank?</vt:lpstr>
      <vt:lpstr>Data Acquisition</vt:lpstr>
      <vt:lpstr>Why are we using SPL documents?</vt:lpstr>
      <vt:lpstr>What content is in active use?</vt:lpstr>
      <vt:lpstr>A Thank You</vt:lpstr>
      <vt:lpstr>Future Possibilities</vt:lpstr>
      <vt:lpstr>Future Possibilities, continued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Downstream Use of Structured Product Labeling</dc:title>
  <dc:subject>Use of SPLs</dc:subject>
  <dc:creator>First Databank</dc:creator>
  <cp:lastModifiedBy>NLM01792342TEST</cp:lastModifiedBy>
  <cp:revision>1</cp:revision>
  <cp:lastPrinted>2012-01-09T15:50:49Z</cp:lastPrinted>
  <dcterms:created xsi:type="dcterms:W3CDTF">2008-09-15T20:03:26Z</dcterms:created>
  <dcterms:modified xsi:type="dcterms:W3CDTF">2013-11-05T12:07:58Z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0x010100DFFD4FFFCC5A4546A8120247B645BB6F</vt:lpwstr>
  </property>
</Properties>
</file>